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72" r:id="rId5"/>
    <p:sldId id="275" r:id="rId6"/>
    <p:sldId id="277" r:id="rId7"/>
    <p:sldId id="278" r:id="rId8"/>
    <p:sldId id="279" r:id="rId9"/>
    <p:sldId id="284" r:id="rId10"/>
    <p:sldId id="281" r:id="rId11"/>
    <p:sldId id="282" r:id="rId12"/>
    <p:sldId id="298" r:id="rId13"/>
    <p:sldId id="300" r:id="rId14"/>
    <p:sldId id="303" r:id="rId15"/>
    <p:sldId id="283" r:id="rId16"/>
    <p:sldId id="285" r:id="rId17"/>
    <p:sldId id="286" r:id="rId18"/>
    <p:sldId id="287" r:id="rId19"/>
    <p:sldId id="288" r:id="rId20"/>
    <p:sldId id="290" r:id="rId21"/>
    <p:sldId id="289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301" r:id="rId30"/>
    <p:sldId id="302" r:id="rId31"/>
    <p:sldId id="304" r:id="rId32"/>
    <p:sldId id="299" r:id="rId33"/>
    <p:sldId id="305" r:id="rId34"/>
    <p:sldId id="268" r:id="rId35"/>
  </p:sldIdLst>
  <p:sldSz cx="12192000" cy="6858000"/>
  <p:notesSz cx="6958013" cy="9947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CB1287-63CE-4DDB-9164-6DE4578EA618}" v="58" dt="2026-02-08T17:21:32.810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2" autoAdjust="0"/>
    <p:restoredTop sz="97307" autoAdjust="0"/>
  </p:normalViewPr>
  <p:slideViewPr>
    <p:cSldViewPr showGuides="1">
      <p:cViewPr varScale="1">
        <p:scale>
          <a:sx n="133" d="100"/>
          <a:sy n="133" d="100"/>
        </p:scale>
        <p:origin x="162" y="7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108" d="100"/>
          <a:sy n="108" d="100"/>
        </p:scale>
        <p:origin x="528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 Moll" userId="dfb9d505df73393e" providerId="LiveId" clId="{15CD2688-2FBD-48D6-8A19-25D8F3BDDA74}"/>
    <pc:docChg chg="undo custSel addSld modSld sldOrd">
      <pc:chgData name="Luca Moll" userId="dfb9d505df73393e" providerId="LiveId" clId="{15CD2688-2FBD-48D6-8A19-25D8F3BDDA74}" dt="2026-02-08T17:21:36.219" v="2487" actId="1076"/>
      <pc:docMkLst>
        <pc:docMk/>
      </pc:docMkLst>
      <pc:sldChg chg="modSp mod">
        <pc:chgData name="Luca Moll" userId="dfb9d505df73393e" providerId="LiveId" clId="{15CD2688-2FBD-48D6-8A19-25D8F3BDDA74}" dt="2026-02-06T13:39:52.809" v="39" actId="20577"/>
        <pc:sldMkLst>
          <pc:docMk/>
          <pc:sldMk cId="3913349947" sldId="285"/>
        </pc:sldMkLst>
        <pc:spChg chg="mod">
          <ac:chgData name="Luca Moll" userId="dfb9d505df73393e" providerId="LiveId" clId="{15CD2688-2FBD-48D6-8A19-25D8F3BDDA74}" dt="2026-02-06T13:39:52.809" v="39" actId="20577"/>
          <ac:spMkLst>
            <pc:docMk/>
            <pc:sldMk cId="3913349947" sldId="285"/>
            <ac:spMk id="6" creationId="{0CDDAA31-80B3-8E9B-C470-168F0DF8036E}"/>
          </ac:spMkLst>
        </pc:spChg>
      </pc:sldChg>
      <pc:sldChg chg="addSp modSp mod">
        <pc:chgData name="Luca Moll" userId="dfb9d505df73393e" providerId="LiveId" clId="{15CD2688-2FBD-48D6-8A19-25D8F3BDDA74}" dt="2026-02-06T14:10:59.676" v="493" actId="1076"/>
        <pc:sldMkLst>
          <pc:docMk/>
          <pc:sldMk cId="1418581850" sldId="287"/>
        </pc:sldMkLst>
        <pc:spChg chg="mod">
          <ac:chgData name="Luca Moll" userId="dfb9d505df73393e" providerId="LiveId" clId="{15CD2688-2FBD-48D6-8A19-25D8F3BDDA74}" dt="2026-02-06T14:10:25.173" v="486" actId="20577"/>
          <ac:spMkLst>
            <pc:docMk/>
            <pc:sldMk cId="1418581850" sldId="287"/>
            <ac:spMk id="6" creationId="{CDAB935C-979C-7DC9-D942-2E6415168EC8}"/>
          </ac:spMkLst>
        </pc:spChg>
        <pc:picChg chg="add mod">
          <ac:chgData name="Luca Moll" userId="dfb9d505df73393e" providerId="LiveId" clId="{15CD2688-2FBD-48D6-8A19-25D8F3BDDA74}" dt="2026-02-06T14:10:29.341" v="487" actId="1076"/>
          <ac:picMkLst>
            <pc:docMk/>
            <pc:sldMk cId="1418581850" sldId="287"/>
            <ac:picMk id="7" creationId="{E7178F76-2533-0509-7EFB-D349FD633C93}"/>
          </ac:picMkLst>
        </pc:picChg>
        <pc:picChg chg="add mod">
          <ac:chgData name="Luca Moll" userId="dfb9d505df73393e" providerId="LiveId" clId="{15CD2688-2FBD-48D6-8A19-25D8F3BDDA74}" dt="2026-02-06T14:10:49.615" v="489" actId="1076"/>
          <ac:picMkLst>
            <pc:docMk/>
            <pc:sldMk cId="1418581850" sldId="287"/>
            <ac:picMk id="8" creationId="{AD19987D-DD91-77CC-FBEC-7017D68F6D1B}"/>
          </ac:picMkLst>
        </pc:picChg>
        <pc:picChg chg="add mod">
          <ac:chgData name="Luca Moll" userId="dfb9d505df73393e" providerId="LiveId" clId="{15CD2688-2FBD-48D6-8A19-25D8F3BDDA74}" dt="2026-02-06T14:10:54.350" v="491" actId="1076"/>
          <ac:picMkLst>
            <pc:docMk/>
            <pc:sldMk cId="1418581850" sldId="287"/>
            <ac:picMk id="9" creationId="{278AA802-4979-1381-7385-73E547044CD5}"/>
          </ac:picMkLst>
        </pc:picChg>
        <pc:picChg chg="add mod">
          <ac:chgData name="Luca Moll" userId="dfb9d505df73393e" providerId="LiveId" clId="{15CD2688-2FBD-48D6-8A19-25D8F3BDDA74}" dt="2026-02-06T14:10:59.676" v="493" actId="1076"/>
          <ac:picMkLst>
            <pc:docMk/>
            <pc:sldMk cId="1418581850" sldId="287"/>
            <ac:picMk id="10" creationId="{25674D73-0AE7-CDCA-B862-F46503865202}"/>
          </ac:picMkLst>
        </pc:picChg>
      </pc:sldChg>
      <pc:sldChg chg="addSp delSp modSp mod">
        <pc:chgData name="Luca Moll" userId="dfb9d505df73393e" providerId="LiveId" clId="{15CD2688-2FBD-48D6-8A19-25D8F3BDDA74}" dt="2026-02-06T14:11:23.860" v="502" actId="1076"/>
        <pc:sldMkLst>
          <pc:docMk/>
          <pc:sldMk cId="3190319101" sldId="288"/>
        </pc:sldMkLst>
        <pc:spChg chg="mod">
          <ac:chgData name="Luca Moll" userId="dfb9d505df73393e" providerId="LiveId" clId="{15CD2688-2FBD-48D6-8A19-25D8F3BDDA74}" dt="2026-02-06T14:11:10.997" v="498" actId="20577"/>
          <ac:spMkLst>
            <pc:docMk/>
            <pc:sldMk cId="3190319101" sldId="288"/>
            <ac:spMk id="6" creationId="{A7CF2040-06A2-CD1A-5CAC-F911286FB4B5}"/>
          </ac:spMkLst>
        </pc:spChg>
        <pc:picChg chg="add mod">
          <ac:chgData name="Luca Moll" userId="dfb9d505df73393e" providerId="LiveId" clId="{15CD2688-2FBD-48D6-8A19-25D8F3BDDA74}" dt="2026-02-06T14:11:17.648" v="500" actId="1076"/>
          <ac:picMkLst>
            <pc:docMk/>
            <pc:sldMk cId="3190319101" sldId="288"/>
            <ac:picMk id="8" creationId="{4BDC68A0-AF13-E6EC-CC08-44F9DE48AB75}"/>
          </ac:picMkLst>
        </pc:picChg>
        <pc:picChg chg="add mod">
          <ac:chgData name="Luca Moll" userId="dfb9d505df73393e" providerId="LiveId" clId="{15CD2688-2FBD-48D6-8A19-25D8F3BDDA74}" dt="2026-02-06T14:11:23.860" v="502" actId="1076"/>
          <ac:picMkLst>
            <pc:docMk/>
            <pc:sldMk cId="3190319101" sldId="288"/>
            <ac:picMk id="9" creationId="{B9B86ABE-DFD9-B259-E73C-E9CB2FAB5A7D}"/>
          </ac:picMkLst>
        </pc:picChg>
      </pc:sldChg>
      <pc:sldChg chg="addSp delSp modSp add mod">
        <pc:chgData name="Luca Moll" userId="dfb9d505df73393e" providerId="LiveId" clId="{15CD2688-2FBD-48D6-8A19-25D8F3BDDA74}" dt="2026-02-06T13:49:51.465" v="219" actId="122"/>
        <pc:sldMkLst>
          <pc:docMk/>
          <pc:sldMk cId="2287275380" sldId="289"/>
        </pc:sldMkLst>
        <pc:spChg chg="mod">
          <ac:chgData name="Luca Moll" userId="dfb9d505df73393e" providerId="LiveId" clId="{15CD2688-2FBD-48D6-8A19-25D8F3BDDA74}" dt="2026-02-06T13:46:51.681" v="136" actId="20577"/>
          <ac:spMkLst>
            <pc:docMk/>
            <pc:sldMk cId="2287275380" sldId="289"/>
            <ac:spMk id="2" creationId="{420D05C8-2AB4-F76F-9BB8-EA01C82A62B9}"/>
          </ac:spMkLst>
        </pc:spChg>
        <pc:spChg chg="mod">
          <ac:chgData name="Luca Moll" userId="dfb9d505df73393e" providerId="LiveId" clId="{15CD2688-2FBD-48D6-8A19-25D8F3BDDA74}" dt="2026-02-06T13:49:51.465" v="219" actId="122"/>
          <ac:spMkLst>
            <pc:docMk/>
            <pc:sldMk cId="2287275380" sldId="289"/>
            <ac:spMk id="6" creationId="{7A876EA5-9B41-A854-95E8-B690B85784DC}"/>
          </ac:spMkLst>
        </pc:spChg>
      </pc:sldChg>
      <pc:sldChg chg="addSp delSp modSp add mod ord">
        <pc:chgData name="Luca Moll" userId="dfb9d505df73393e" providerId="LiveId" clId="{15CD2688-2FBD-48D6-8A19-25D8F3BDDA74}" dt="2026-02-06T13:43:25.085" v="119" actId="14100"/>
        <pc:sldMkLst>
          <pc:docMk/>
          <pc:sldMk cId="2697612675" sldId="290"/>
        </pc:sldMkLst>
        <pc:spChg chg="mod">
          <ac:chgData name="Luca Moll" userId="dfb9d505df73393e" providerId="LiveId" clId="{15CD2688-2FBD-48D6-8A19-25D8F3BDDA74}" dt="2026-02-06T13:39:18.128" v="27" actId="20577"/>
          <ac:spMkLst>
            <pc:docMk/>
            <pc:sldMk cId="2697612675" sldId="290"/>
            <ac:spMk id="2" creationId="{0AF13375-3089-8631-B115-935B2AB7CA58}"/>
          </ac:spMkLst>
        </pc:spChg>
        <pc:spChg chg="mod">
          <ac:chgData name="Luca Moll" userId="dfb9d505df73393e" providerId="LiveId" clId="{15CD2688-2FBD-48D6-8A19-25D8F3BDDA74}" dt="2026-02-06T13:40:51.556" v="88" actId="14100"/>
          <ac:spMkLst>
            <pc:docMk/>
            <pc:sldMk cId="2697612675" sldId="290"/>
            <ac:spMk id="6" creationId="{6C5BBFBB-52ED-51E0-D67F-A4DF503054E8}"/>
          </ac:spMkLst>
        </pc:spChg>
        <pc:picChg chg="add mod">
          <ac:chgData name="Luca Moll" userId="dfb9d505df73393e" providerId="LiveId" clId="{15CD2688-2FBD-48D6-8A19-25D8F3BDDA74}" dt="2026-02-06T13:41:25.688" v="96" actId="14100"/>
          <ac:picMkLst>
            <pc:docMk/>
            <pc:sldMk cId="2697612675" sldId="290"/>
            <ac:picMk id="9" creationId="{1BE36E8C-7D59-66CC-BCEA-B5B7A78D7D8E}"/>
          </ac:picMkLst>
        </pc:picChg>
        <pc:picChg chg="add mod">
          <ac:chgData name="Luca Moll" userId="dfb9d505df73393e" providerId="LiveId" clId="{15CD2688-2FBD-48D6-8A19-25D8F3BDDA74}" dt="2026-02-06T13:43:25.085" v="119" actId="14100"/>
          <ac:picMkLst>
            <pc:docMk/>
            <pc:sldMk cId="2697612675" sldId="290"/>
            <ac:picMk id="13" creationId="{3C8E6784-EC97-35D6-8DF3-93339503C024}"/>
          </ac:picMkLst>
        </pc:picChg>
        <pc:picChg chg="add mod">
          <ac:chgData name="Luca Moll" userId="dfb9d505df73393e" providerId="LiveId" clId="{15CD2688-2FBD-48D6-8A19-25D8F3BDDA74}" dt="2026-02-06T13:43:20.591" v="117" actId="1076"/>
          <ac:picMkLst>
            <pc:docMk/>
            <pc:sldMk cId="2697612675" sldId="290"/>
            <ac:picMk id="15" creationId="{732E1B0E-10EA-2F67-C124-0A3E897B8226}"/>
          </ac:picMkLst>
        </pc:picChg>
      </pc:sldChg>
      <pc:sldChg chg="addSp delSp modSp add mod">
        <pc:chgData name="Luca Moll" userId="dfb9d505df73393e" providerId="LiveId" clId="{15CD2688-2FBD-48D6-8A19-25D8F3BDDA74}" dt="2026-02-06T14:09:31.748" v="473" actId="20577"/>
        <pc:sldMkLst>
          <pc:docMk/>
          <pc:sldMk cId="2132862522" sldId="291"/>
        </pc:sldMkLst>
        <pc:spChg chg="mod">
          <ac:chgData name="Luca Moll" userId="dfb9d505df73393e" providerId="LiveId" clId="{15CD2688-2FBD-48D6-8A19-25D8F3BDDA74}" dt="2026-02-06T13:51:11.518" v="255" actId="20577"/>
          <ac:spMkLst>
            <pc:docMk/>
            <pc:sldMk cId="2132862522" sldId="291"/>
            <ac:spMk id="2" creationId="{41C97E26-D304-19BC-4D24-61264ACC0D6C}"/>
          </ac:spMkLst>
        </pc:spChg>
        <pc:spChg chg="mod">
          <ac:chgData name="Luca Moll" userId="dfb9d505df73393e" providerId="LiveId" clId="{15CD2688-2FBD-48D6-8A19-25D8F3BDDA74}" dt="2026-02-06T14:09:31.748" v="473" actId="20577"/>
          <ac:spMkLst>
            <pc:docMk/>
            <pc:sldMk cId="2132862522" sldId="291"/>
            <ac:spMk id="6" creationId="{A4F1CDCA-68C7-80F4-7A99-375AD3E4C8B9}"/>
          </ac:spMkLst>
        </pc:spChg>
        <pc:spChg chg="add mod ord">
          <ac:chgData name="Luca Moll" userId="dfb9d505df73393e" providerId="LiveId" clId="{15CD2688-2FBD-48D6-8A19-25D8F3BDDA74}" dt="2026-02-06T14:02:26.104" v="401" actId="1076"/>
          <ac:spMkLst>
            <pc:docMk/>
            <pc:sldMk cId="2132862522" sldId="291"/>
            <ac:spMk id="8" creationId="{1F091F8A-25E5-B61E-AF68-DD7F21DECA2C}"/>
          </ac:spMkLst>
        </pc:spChg>
        <pc:spChg chg="add mod">
          <ac:chgData name="Luca Moll" userId="dfb9d505df73393e" providerId="LiveId" clId="{15CD2688-2FBD-48D6-8A19-25D8F3BDDA74}" dt="2026-02-06T14:03:05.235" v="408" actId="208"/>
          <ac:spMkLst>
            <pc:docMk/>
            <pc:sldMk cId="2132862522" sldId="291"/>
            <ac:spMk id="11" creationId="{7CB1C892-596B-FE46-0106-CBBE7E4780ED}"/>
          </ac:spMkLst>
        </pc:spChg>
        <pc:picChg chg="add mod">
          <ac:chgData name="Luca Moll" userId="dfb9d505df73393e" providerId="LiveId" clId="{15CD2688-2FBD-48D6-8A19-25D8F3BDDA74}" dt="2026-02-06T14:06:28.073" v="438" actId="1076"/>
          <ac:picMkLst>
            <pc:docMk/>
            <pc:sldMk cId="2132862522" sldId="291"/>
            <ac:picMk id="14" creationId="{59F164FE-2B07-8318-3274-D6D1497A78C3}"/>
          </ac:picMkLst>
        </pc:picChg>
        <pc:picChg chg="add mod">
          <ac:chgData name="Luca Moll" userId="dfb9d505df73393e" providerId="LiveId" clId="{15CD2688-2FBD-48D6-8A19-25D8F3BDDA74}" dt="2026-02-06T14:06:19.253" v="437" actId="1076"/>
          <ac:picMkLst>
            <pc:docMk/>
            <pc:sldMk cId="2132862522" sldId="291"/>
            <ac:picMk id="15" creationId="{9985C53B-FB56-E4FA-4A30-905E0AE4469A}"/>
          </ac:picMkLst>
        </pc:picChg>
        <pc:picChg chg="add mod">
          <ac:chgData name="Luca Moll" userId="dfb9d505df73393e" providerId="LiveId" clId="{15CD2688-2FBD-48D6-8A19-25D8F3BDDA74}" dt="2026-02-06T14:07:44.540" v="443" actId="1076"/>
          <ac:picMkLst>
            <pc:docMk/>
            <pc:sldMk cId="2132862522" sldId="291"/>
            <ac:picMk id="16" creationId="{1D7F25B5-A7E8-24FD-6939-CE7AE8E3DAB3}"/>
          </ac:picMkLst>
        </pc:picChg>
        <pc:picChg chg="add mod">
          <ac:chgData name="Luca Moll" userId="dfb9d505df73393e" providerId="LiveId" clId="{15CD2688-2FBD-48D6-8A19-25D8F3BDDA74}" dt="2026-02-06T14:08:27.424" v="447" actId="1076"/>
          <ac:picMkLst>
            <pc:docMk/>
            <pc:sldMk cId="2132862522" sldId="291"/>
            <ac:picMk id="17" creationId="{2099B05E-FD04-8A8C-47E6-A636E8354E4C}"/>
          </ac:picMkLst>
        </pc:picChg>
        <pc:picChg chg="add mod">
          <ac:chgData name="Luca Moll" userId="dfb9d505df73393e" providerId="LiveId" clId="{15CD2688-2FBD-48D6-8A19-25D8F3BDDA74}" dt="2026-02-06T14:08:22.952" v="446" actId="1076"/>
          <ac:picMkLst>
            <pc:docMk/>
            <pc:sldMk cId="2132862522" sldId="291"/>
            <ac:picMk id="18" creationId="{09B7BD9A-CFF6-C80D-30A6-05E3BCFE0418}"/>
          </ac:picMkLst>
        </pc:picChg>
      </pc:sldChg>
      <pc:sldChg chg="delSp modSp add mod">
        <pc:chgData name="Luca Moll" userId="dfb9d505df73393e" providerId="LiveId" clId="{15CD2688-2FBD-48D6-8A19-25D8F3BDDA74}" dt="2026-02-06T14:16:42.155" v="564" actId="20577"/>
        <pc:sldMkLst>
          <pc:docMk/>
          <pc:sldMk cId="2700876205" sldId="292"/>
        </pc:sldMkLst>
        <pc:spChg chg="mod">
          <ac:chgData name="Luca Moll" userId="dfb9d505df73393e" providerId="LiveId" clId="{15CD2688-2FBD-48D6-8A19-25D8F3BDDA74}" dt="2026-02-06T14:14:11.664" v="506" actId="20577"/>
          <ac:spMkLst>
            <pc:docMk/>
            <pc:sldMk cId="2700876205" sldId="292"/>
            <ac:spMk id="2" creationId="{9C363D5D-FE1D-4B85-C129-9C090D4793EB}"/>
          </ac:spMkLst>
        </pc:spChg>
        <pc:spChg chg="mod">
          <ac:chgData name="Luca Moll" userId="dfb9d505df73393e" providerId="LiveId" clId="{15CD2688-2FBD-48D6-8A19-25D8F3BDDA74}" dt="2026-02-06T14:16:42.155" v="564" actId="20577"/>
          <ac:spMkLst>
            <pc:docMk/>
            <pc:sldMk cId="2700876205" sldId="292"/>
            <ac:spMk id="6" creationId="{8D134DCC-FF45-B23F-D22A-3E83800AE959}"/>
          </ac:spMkLst>
        </pc:spChg>
        <pc:picChg chg="mod">
          <ac:chgData name="Luca Moll" userId="dfb9d505df73393e" providerId="LiveId" clId="{15CD2688-2FBD-48D6-8A19-25D8F3BDDA74}" dt="2026-02-06T14:16:25.661" v="549" actId="1076"/>
          <ac:picMkLst>
            <pc:docMk/>
            <pc:sldMk cId="2700876205" sldId="292"/>
            <ac:picMk id="17" creationId="{C3686D19-5072-7354-DD15-053FFE172A88}"/>
          </ac:picMkLst>
        </pc:picChg>
      </pc:sldChg>
      <pc:sldChg chg="addSp delSp modSp add mod ord">
        <pc:chgData name="Luca Moll" userId="dfb9d505df73393e" providerId="LiveId" clId="{15CD2688-2FBD-48D6-8A19-25D8F3BDDA74}" dt="2026-02-06T16:03:02.279" v="673" actId="20577"/>
        <pc:sldMkLst>
          <pc:docMk/>
          <pc:sldMk cId="3570369042" sldId="293"/>
        </pc:sldMkLst>
        <pc:spChg chg="mod">
          <ac:chgData name="Luca Moll" userId="dfb9d505df73393e" providerId="LiveId" clId="{15CD2688-2FBD-48D6-8A19-25D8F3BDDA74}" dt="2026-02-06T16:03:02.279" v="673" actId="20577"/>
          <ac:spMkLst>
            <pc:docMk/>
            <pc:sldMk cId="3570369042" sldId="293"/>
            <ac:spMk id="6" creationId="{B52814D3-C539-7E3D-AB42-188AF296C971}"/>
          </ac:spMkLst>
        </pc:spChg>
        <pc:picChg chg="add mod">
          <ac:chgData name="Luca Moll" userId="dfb9d505df73393e" providerId="LiveId" clId="{15CD2688-2FBD-48D6-8A19-25D8F3BDDA74}" dt="2026-02-06T15:59:31.502" v="598" actId="14100"/>
          <ac:picMkLst>
            <pc:docMk/>
            <pc:sldMk cId="3570369042" sldId="293"/>
            <ac:picMk id="8" creationId="{4A724C4C-43DD-95BD-EF82-B431512F5B57}"/>
          </ac:picMkLst>
        </pc:picChg>
        <pc:picChg chg="add mod">
          <ac:chgData name="Luca Moll" userId="dfb9d505df73393e" providerId="LiveId" clId="{15CD2688-2FBD-48D6-8A19-25D8F3BDDA74}" dt="2026-02-06T15:58:35.949" v="587" actId="1076"/>
          <ac:picMkLst>
            <pc:docMk/>
            <pc:sldMk cId="3570369042" sldId="293"/>
            <ac:picMk id="11" creationId="{513F2A30-775B-0B21-2E5B-EEE3B8848566}"/>
          </ac:picMkLst>
        </pc:picChg>
        <pc:picChg chg="add mod">
          <ac:chgData name="Luca Moll" userId="dfb9d505df73393e" providerId="LiveId" clId="{15CD2688-2FBD-48D6-8A19-25D8F3BDDA74}" dt="2026-02-06T15:58:54.150" v="594" actId="14100"/>
          <ac:picMkLst>
            <pc:docMk/>
            <pc:sldMk cId="3570369042" sldId="293"/>
            <ac:picMk id="14" creationId="{B5139E62-8633-473C-2949-60B6B81A7067}"/>
          </ac:picMkLst>
        </pc:picChg>
      </pc:sldChg>
      <pc:sldChg chg="addSp delSp modSp add mod">
        <pc:chgData name="Luca Moll" userId="dfb9d505df73393e" providerId="LiveId" clId="{15CD2688-2FBD-48D6-8A19-25D8F3BDDA74}" dt="2026-02-06T16:06:15.223" v="732" actId="1076"/>
        <pc:sldMkLst>
          <pc:docMk/>
          <pc:sldMk cId="3466496419" sldId="294"/>
        </pc:sldMkLst>
        <pc:spChg chg="mod">
          <ac:chgData name="Luca Moll" userId="dfb9d505df73393e" providerId="LiveId" clId="{15CD2688-2FBD-48D6-8A19-25D8F3BDDA74}" dt="2026-02-06T16:04:37.497" v="705" actId="20577"/>
          <ac:spMkLst>
            <pc:docMk/>
            <pc:sldMk cId="3466496419" sldId="294"/>
            <ac:spMk id="2" creationId="{33CB4570-C821-500C-AE79-78BA540DDAC3}"/>
          </ac:spMkLst>
        </pc:spChg>
        <pc:spChg chg="mod">
          <ac:chgData name="Luca Moll" userId="dfb9d505df73393e" providerId="LiveId" clId="{15CD2688-2FBD-48D6-8A19-25D8F3BDDA74}" dt="2026-02-06T16:03:52.610" v="690" actId="20577"/>
          <ac:spMkLst>
            <pc:docMk/>
            <pc:sldMk cId="3466496419" sldId="294"/>
            <ac:spMk id="6" creationId="{6BF2C4D0-DC62-5E30-0CDD-3B5ECDD5C0F3}"/>
          </ac:spMkLst>
        </pc:spChg>
        <pc:picChg chg="add mod">
          <ac:chgData name="Luca Moll" userId="dfb9d505df73393e" providerId="LiveId" clId="{15CD2688-2FBD-48D6-8A19-25D8F3BDDA74}" dt="2026-02-06T16:06:15.223" v="732" actId="1076"/>
          <ac:picMkLst>
            <pc:docMk/>
            <pc:sldMk cId="3466496419" sldId="294"/>
            <ac:picMk id="9" creationId="{D16A9EBC-0735-25CC-FD8B-6B467A7933CD}"/>
          </ac:picMkLst>
        </pc:picChg>
        <pc:picChg chg="add mod">
          <ac:chgData name="Luca Moll" userId="dfb9d505df73393e" providerId="LiveId" clId="{15CD2688-2FBD-48D6-8A19-25D8F3BDDA74}" dt="2026-02-06T16:06:13.197" v="731" actId="1076"/>
          <ac:picMkLst>
            <pc:docMk/>
            <pc:sldMk cId="3466496419" sldId="294"/>
            <ac:picMk id="12" creationId="{2CF6BAAC-BD9A-1E00-B526-2A355E5C7B05}"/>
          </ac:picMkLst>
        </pc:picChg>
      </pc:sldChg>
      <pc:sldChg chg="addSp delSp modSp add mod">
        <pc:chgData name="Luca Moll" userId="dfb9d505df73393e" providerId="LiveId" clId="{15CD2688-2FBD-48D6-8A19-25D8F3BDDA74}" dt="2026-02-06T16:05:52.784" v="729" actId="1076"/>
        <pc:sldMkLst>
          <pc:docMk/>
          <pc:sldMk cId="3285331524" sldId="295"/>
        </pc:sldMkLst>
        <pc:spChg chg="mod">
          <ac:chgData name="Luca Moll" userId="dfb9d505df73393e" providerId="LiveId" clId="{15CD2688-2FBD-48D6-8A19-25D8F3BDDA74}" dt="2026-02-06T16:05:29.715" v="723" actId="20577"/>
          <ac:spMkLst>
            <pc:docMk/>
            <pc:sldMk cId="3285331524" sldId="295"/>
            <ac:spMk id="2" creationId="{12E38EA0-3DB9-93CE-BCC5-D156E52AF21D}"/>
          </ac:spMkLst>
        </pc:spChg>
        <pc:picChg chg="add mod">
          <ac:chgData name="Luca Moll" userId="dfb9d505df73393e" providerId="LiveId" clId="{15CD2688-2FBD-48D6-8A19-25D8F3BDDA74}" dt="2026-02-06T16:05:09.993" v="714" actId="14100"/>
          <ac:picMkLst>
            <pc:docMk/>
            <pc:sldMk cId="3285331524" sldId="295"/>
            <ac:picMk id="8" creationId="{0D46ECB4-E76C-7F92-900B-7C808ECB6386}"/>
          </ac:picMkLst>
        </pc:picChg>
        <pc:picChg chg="add mod">
          <ac:chgData name="Luca Moll" userId="dfb9d505df73393e" providerId="LiveId" clId="{15CD2688-2FBD-48D6-8A19-25D8F3BDDA74}" dt="2026-02-06T16:05:25.584" v="720" actId="14100"/>
          <ac:picMkLst>
            <pc:docMk/>
            <pc:sldMk cId="3285331524" sldId="295"/>
            <ac:picMk id="11" creationId="{14B64080-BD41-3300-A585-B1E98CBB0051}"/>
          </ac:picMkLst>
        </pc:picChg>
        <pc:picChg chg="add mod">
          <ac:chgData name="Luca Moll" userId="dfb9d505df73393e" providerId="LiveId" clId="{15CD2688-2FBD-48D6-8A19-25D8F3BDDA74}" dt="2026-02-06T16:05:52.784" v="729" actId="1076"/>
          <ac:picMkLst>
            <pc:docMk/>
            <pc:sldMk cId="3285331524" sldId="295"/>
            <ac:picMk id="14" creationId="{85AA317A-15BD-E6B7-4677-B59678309C86}"/>
          </ac:picMkLst>
        </pc:picChg>
      </pc:sldChg>
      <pc:sldChg chg="delSp modSp add mod">
        <pc:chgData name="Luca Moll" userId="dfb9d505df73393e" providerId="LiveId" clId="{15CD2688-2FBD-48D6-8A19-25D8F3BDDA74}" dt="2026-02-06T16:21:41.500" v="1011" actId="20577"/>
        <pc:sldMkLst>
          <pc:docMk/>
          <pc:sldMk cId="1217190964" sldId="296"/>
        </pc:sldMkLst>
        <pc:spChg chg="mod">
          <ac:chgData name="Luca Moll" userId="dfb9d505df73393e" providerId="LiveId" clId="{15CD2688-2FBD-48D6-8A19-25D8F3BDDA74}" dt="2026-02-06T16:08:47.342" v="759" actId="20577"/>
          <ac:spMkLst>
            <pc:docMk/>
            <pc:sldMk cId="1217190964" sldId="296"/>
            <ac:spMk id="2" creationId="{F290B9E1-3F2F-82B1-371F-896B5959316B}"/>
          </ac:spMkLst>
        </pc:spChg>
        <pc:spChg chg="mod">
          <ac:chgData name="Luca Moll" userId="dfb9d505df73393e" providerId="LiveId" clId="{15CD2688-2FBD-48D6-8A19-25D8F3BDDA74}" dt="2026-02-06T16:21:41.500" v="1011" actId="20577"/>
          <ac:spMkLst>
            <pc:docMk/>
            <pc:sldMk cId="1217190964" sldId="296"/>
            <ac:spMk id="6" creationId="{20F8B6E8-4E5C-89AF-A98D-E40BF1C8CA93}"/>
          </ac:spMkLst>
        </pc:spChg>
      </pc:sldChg>
      <pc:sldChg chg="modSp add mod">
        <pc:chgData name="Luca Moll" userId="dfb9d505df73393e" providerId="LiveId" clId="{15CD2688-2FBD-48D6-8A19-25D8F3BDDA74}" dt="2026-02-06T16:47:49.811" v="1229" actId="20577"/>
        <pc:sldMkLst>
          <pc:docMk/>
          <pc:sldMk cId="3345370689" sldId="297"/>
        </pc:sldMkLst>
        <pc:spChg chg="mod">
          <ac:chgData name="Luca Moll" userId="dfb9d505df73393e" providerId="LiveId" clId="{15CD2688-2FBD-48D6-8A19-25D8F3BDDA74}" dt="2026-02-06T16:47:49.811" v="1229" actId="20577"/>
          <ac:spMkLst>
            <pc:docMk/>
            <pc:sldMk cId="3345370689" sldId="297"/>
            <ac:spMk id="6" creationId="{AC5BFEE2-2C78-7622-CF1D-06594EE45B6C}"/>
          </ac:spMkLst>
        </pc:spChg>
      </pc:sldChg>
      <pc:sldChg chg="addSp delSp modSp add mod">
        <pc:chgData name="Luca Moll" userId="dfb9d505df73393e" providerId="LiveId" clId="{15CD2688-2FBD-48D6-8A19-25D8F3BDDA74}" dt="2026-02-06T18:02:50.511" v="1788" actId="20577"/>
        <pc:sldMkLst>
          <pc:docMk/>
          <pc:sldMk cId="624597787" sldId="298"/>
        </pc:sldMkLst>
        <pc:spChg chg="mod">
          <ac:chgData name="Luca Moll" userId="dfb9d505df73393e" providerId="LiveId" clId="{15CD2688-2FBD-48D6-8A19-25D8F3BDDA74}" dt="2026-02-06T17:00:03.033" v="1251" actId="20577"/>
          <ac:spMkLst>
            <pc:docMk/>
            <pc:sldMk cId="624597787" sldId="298"/>
            <ac:spMk id="2" creationId="{6B61681C-4F01-9267-E4FC-B2ADC1615DF5}"/>
          </ac:spMkLst>
        </pc:spChg>
        <pc:spChg chg="mod">
          <ac:chgData name="Luca Moll" userId="dfb9d505df73393e" providerId="LiveId" clId="{15CD2688-2FBD-48D6-8A19-25D8F3BDDA74}" dt="2026-02-06T18:02:50.511" v="1788" actId="20577"/>
          <ac:spMkLst>
            <pc:docMk/>
            <pc:sldMk cId="624597787" sldId="298"/>
            <ac:spMk id="6" creationId="{A841A9E5-A33A-678E-A543-8097BFE7F6FC}"/>
          </ac:spMkLst>
        </pc:spChg>
        <pc:spChg chg="add del mod">
          <ac:chgData name="Luca Moll" userId="dfb9d505df73393e" providerId="LiveId" clId="{15CD2688-2FBD-48D6-8A19-25D8F3BDDA74}" dt="2026-02-06T17:33:05.867" v="1557" actId="164"/>
          <ac:spMkLst>
            <pc:docMk/>
            <pc:sldMk cId="624597787" sldId="298"/>
            <ac:spMk id="11" creationId="{40A6D9AD-14B3-E6C3-1994-96F52957E650}"/>
          </ac:spMkLst>
        </pc:spChg>
        <pc:grpChg chg="add mod">
          <ac:chgData name="Luca Moll" userId="dfb9d505df73393e" providerId="LiveId" clId="{15CD2688-2FBD-48D6-8A19-25D8F3BDDA74}" dt="2026-02-06T17:33:12.370" v="1558" actId="1076"/>
          <ac:grpSpMkLst>
            <pc:docMk/>
            <pc:sldMk cId="624597787" sldId="298"/>
            <ac:grpSpMk id="13" creationId="{85BDC92F-1AB6-4F3F-1E77-A64C97E614EC}"/>
          </ac:grpSpMkLst>
        </pc:grpChg>
        <pc:picChg chg="add del mod">
          <ac:chgData name="Luca Moll" userId="dfb9d505df73393e" providerId="LiveId" clId="{15CD2688-2FBD-48D6-8A19-25D8F3BDDA74}" dt="2026-02-06T17:33:05.867" v="1557" actId="164"/>
          <ac:picMkLst>
            <pc:docMk/>
            <pc:sldMk cId="624597787" sldId="298"/>
            <ac:picMk id="10" creationId="{9A32ED09-9EF0-EB63-2595-BF088A42B737}"/>
          </ac:picMkLst>
        </pc:picChg>
      </pc:sldChg>
      <pc:sldChg chg="modSp add mod">
        <pc:chgData name="Luca Moll" userId="dfb9d505df73393e" providerId="LiveId" clId="{15CD2688-2FBD-48D6-8A19-25D8F3BDDA74}" dt="2026-02-06T18:24:46.750" v="2058" actId="20577"/>
        <pc:sldMkLst>
          <pc:docMk/>
          <pc:sldMk cId="659827201" sldId="299"/>
        </pc:sldMkLst>
        <pc:spChg chg="mod">
          <ac:chgData name="Luca Moll" userId="dfb9d505df73393e" providerId="LiveId" clId="{15CD2688-2FBD-48D6-8A19-25D8F3BDDA74}" dt="2026-02-06T17:33:34.552" v="1566" actId="20577"/>
          <ac:spMkLst>
            <pc:docMk/>
            <pc:sldMk cId="659827201" sldId="299"/>
            <ac:spMk id="2" creationId="{C84CBF26-7B84-CA1A-7877-09B869F58A79}"/>
          </ac:spMkLst>
        </pc:spChg>
        <pc:spChg chg="mod">
          <ac:chgData name="Luca Moll" userId="dfb9d505df73393e" providerId="LiveId" clId="{15CD2688-2FBD-48D6-8A19-25D8F3BDDA74}" dt="2026-02-06T18:24:46.750" v="2058" actId="20577"/>
          <ac:spMkLst>
            <pc:docMk/>
            <pc:sldMk cId="659827201" sldId="299"/>
            <ac:spMk id="6" creationId="{7828BE1B-88F8-7CD1-E7B9-7C43C7BC2890}"/>
          </ac:spMkLst>
        </pc:spChg>
      </pc:sldChg>
      <pc:sldChg chg="addSp delSp modSp add mod">
        <pc:chgData name="Luca Moll" userId="dfb9d505df73393e" providerId="LiveId" clId="{15CD2688-2FBD-48D6-8A19-25D8F3BDDA74}" dt="2026-02-06T18:24:01.126" v="2024" actId="1076"/>
        <pc:sldMkLst>
          <pc:docMk/>
          <pc:sldMk cId="2714799126" sldId="300"/>
        </pc:sldMkLst>
        <pc:spChg chg="mod">
          <ac:chgData name="Luca Moll" userId="dfb9d505df73393e" providerId="LiveId" clId="{15CD2688-2FBD-48D6-8A19-25D8F3BDDA74}" dt="2026-02-06T17:41:58.269" v="1647" actId="20577"/>
          <ac:spMkLst>
            <pc:docMk/>
            <pc:sldMk cId="2714799126" sldId="300"/>
            <ac:spMk id="2" creationId="{0DBC350A-DD1C-D947-2B66-4986C21E5F33}"/>
          </ac:spMkLst>
        </pc:spChg>
        <pc:spChg chg="mod">
          <ac:chgData name="Luca Moll" userId="dfb9d505df73393e" providerId="LiveId" clId="{15CD2688-2FBD-48D6-8A19-25D8F3BDDA74}" dt="2026-02-06T18:17:31.956" v="2005" actId="20577"/>
          <ac:spMkLst>
            <pc:docMk/>
            <pc:sldMk cId="2714799126" sldId="300"/>
            <ac:spMk id="6" creationId="{B92946D8-94BD-701C-09A3-1BE2F1CC5947}"/>
          </ac:spMkLst>
        </pc:spChg>
        <pc:spChg chg="add mod">
          <ac:chgData name="Luca Moll" userId="dfb9d505df73393e" providerId="LiveId" clId="{15CD2688-2FBD-48D6-8A19-25D8F3BDDA74}" dt="2026-02-06T18:23:54.211" v="2023" actId="164"/>
          <ac:spMkLst>
            <pc:docMk/>
            <pc:sldMk cId="2714799126" sldId="300"/>
            <ac:spMk id="9" creationId="{FBC10163-9D29-A120-9690-DFAE181F8A36}"/>
          </ac:spMkLst>
        </pc:spChg>
        <pc:grpChg chg="add mod">
          <ac:chgData name="Luca Moll" userId="dfb9d505df73393e" providerId="LiveId" clId="{15CD2688-2FBD-48D6-8A19-25D8F3BDDA74}" dt="2026-02-06T18:24:01.126" v="2024" actId="1076"/>
          <ac:grpSpMkLst>
            <pc:docMk/>
            <pc:sldMk cId="2714799126" sldId="300"/>
            <ac:grpSpMk id="12" creationId="{36AF65D4-6270-860A-4ECA-F8CBF240FE23}"/>
          </ac:grpSpMkLst>
        </pc:grpChg>
        <pc:picChg chg="add mod modCrop">
          <ac:chgData name="Luca Moll" userId="dfb9d505df73393e" providerId="LiveId" clId="{15CD2688-2FBD-48D6-8A19-25D8F3BDDA74}" dt="2026-02-06T18:23:54.211" v="2023" actId="164"/>
          <ac:picMkLst>
            <pc:docMk/>
            <pc:sldMk cId="2714799126" sldId="300"/>
            <ac:picMk id="8" creationId="{EEF854D1-463B-24CD-C4A3-B46BA68563EE}"/>
          </ac:picMkLst>
        </pc:picChg>
      </pc:sldChg>
      <pc:sldChg chg="addSp delSp modSp add mod ord">
        <pc:chgData name="Luca Moll" userId="dfb9d505df73393e" providerId="LiveId" clId="{15CD2688-2FBD-48D6-8A19-25D8F3BDDA74}" dt="2026-02-08T17:13:54.767" v="2454" actId="1076"/>
        <pc:sldMkLst>
          <pc:docMk/>
          <pc:sldMk cId="627073805" sldId="301"/>
        </pc:sldMkLst>
        <pc:spChg chg="mod">
          <ac:chgData name="Luca Moll" userId="dfb9d505df73393e" providerId="LiveId" clId="{15CD2688-2FBD-48D6-8A19-25D8F3BDDA74}" dt="2026-02-08T17:07:23.329" v="2343" actId="20577"/>
          <ac:spMkLst>
            <pc:docMk/>
            <pc:sldMk cId="627073805" sldId="301"/>
            <ac:spMk id="6" creationId="{AF7A5994-9111-1C5D-2AFA-1A7126339FEE}"/>
          </ac:spMkLst>
        </pc:spChg>
        <pc:picChg chg="del">
          <ac:chgData name="Luca Moll" userId="dfb9d505df73393e" providerId="LiveId" clId="{15CD2688-2FBD-48D6-8A19-25D8F3BDDA74}" dt="2026-02-08T17:01:39.757" v="2259" actId="478"/>
          <ac:picMkLst>
            <pc:docMk/>
            <pc:sldMk cId="627073805" sldId="301"/>
            <ac:picMk id="8" creationId="{A4DCD91B-E17B-9952-B0DE-62D05A093841}"/>
          </ac:picMkLst>
        </pc:picChg>
        <pc:picChg chg="add mod modCrop">
          <ac:chgData name="Luca Moll" userId="dfb9d505df73393e" providerId="LiveId" clId="{15CD2688-2FBD-48D6-8A19-25D8F3BDDA74}" dt="2026-02-08T17:05:01.985" v="2271" actId="1076"/>
          <ac:picMkLst>
            <pc:docMk/>
            <pc:sldMk cId="627073805" sldId="301"/>
            <ac:picMk id="9" creationId="{F1D06EB3-39D0-30BD-B2B0-DD40AFD74F4C}"/>
          </ac:picMkLst>
        </pc:picChg>
        <pc:picChg chg="del">
          <ac:chgData name="Luca Moll" userId="dfb9d505df73393e" providerId="LiveId" clId="{15CD2688-2FBD-48D6-8A19-25D8F3BDDA74}" dt="2026-02-08T17:04:42.861" v="2266" actId="478"/>
          <ac:picMkLst>
            <pc:docMk/>
            <pc:sldMk cId="627073805" sldId="301"/>
            <ac:picMk id="11" creationId="{A5C15647-EC22-7168-E723-296994604586}"/>
          </ac:picMkLst>
        </pc:picChg>
        <pc:picChg chg="add del mod">
          <ac:chgData name="Luca Moll" userId="dfb9d505df73393e" providerId="LiveId" clId="{15CD2688-2FBD-48D6-8A19-25D8F3BDDA74}" dt="2026-02-08T17:12:15.391" v="2433" actId="478"/>
          <ac:picMkLst>
            <pc:docMk/>
            <pc:sldMk cId="627073805" sldId="301"/>
            <ac:picMk id="12" creationId="{64D7C08E-4B97-ED20-B5B1-D3B61E3F06CB}"/>
          </ac:picMkLst>
        </pc:picChg>
        <pc:picChg chg="del">
          <ac:chgData name="Luca Moll" userId="dfb9d505df73393e" providerId="LiveId" clId="{15CD2688-2FBD-48D6-8A19-25D8F3BDDA74}" dt="2026-02-08T17:04:44.421" v="2267" actId="478"/>
          <ac:picMkLst>
            <pc:docMk/>
            <pc:sldMk cId="627073805" sldId="301"/>
            <ac:picMk id="14" creationId="{969BEB36-1030-2DEA-9618-98EF472143DC}"/>
          </ac:picMkLst>
        </pc:picChg>
        <pc:picChg chg="add del mod">
          <ac:chgData name="Luca Moll" userId="dfb9d505df73393e" providerId="LiveId" clId="{15CD2688-2FBD-48D6-8A19-25D8F3BDDA74}" dt="2026-02-08T17:12:16.220" v="2434" actId="478"/>
          <ac:picMkLst>
            <pc:docMk/>
            <pc:sldMk cId="627073805" sldId="301"/>
            <ac:picMk id="15" creationId="{12F93A83-A166-828B-5BDA-62F7E241B4E7}"/>
          </ac:picMkLst>
        </pc:picChg>
        <pc:picChg chg="add mod">
          <ac:chgData name="Luca Moll" userId="dfb9d505df73393e" providerId="LiveId" clId="{15CD2688-2FBD-48D6-8A19-25D8F3BDDA74}" dt="2026-02-08T17:13:54.767" v="2454" actId="1076"/>
          <ac:picMkLst>
            <pc:docMk/>
            <pc:sldMk cId="627073805" sldId="301"/>
            <ac:picMk id="17" creationId="{0D111261-FEB3-711F-7C66-EBDD5B4AF770}"/>
          </ac:picMkLst>
        </pc:picChg>
        <pc:picChg chg="add mod">
          <ac:chgData name="Luca Moll" userId="dfb9d505df73393e" providerId="LiveId" clId="{15CD2688-2FBD-48D6-8A19-25D8F3BDDA74}" dt="2026-02-08T17:13:52.754" v="2453" actId="1076"/>
          <ac:picMkLst>
            <pc:docMk/>
            <pc:sldMk cId="627073805" sldId="301"/>
            <ac:picMk id="19" creationId="{0AA5F161-CD2C-A02F-6C7D-9B94CC154211}"/>
          </ac:picMkLst>
        </pc:picChg>
      </pc:sldChg>
      <pc:sldChg chg="addSp delSp modSp add mod">
        <pc:chgData name="Luca Moll" userId="dfb9d505df73393e" providerId="LiveId" clId="{15CD2688-2FBD-48D6-8A19-25D8F3BDDA74}" dt="2026-02-08T17:11:05.107" v="2432" actId="20577"/>
        <pc:sldMkLst>
          <pc:docMk/>
          <pc:sldMk cId="1066208563" sldId="302"/>
        </pc:sldMkLst>
        <pc:spChg chg="mod">
          <ac:chgData name="Luca Moll" userId="dfb9d505df73393e" providerId="LiveId" clId="{15CD2688-2FBD-48D6-8A19-25D8F3BDDA74}" dt="2026-02-08T17:11:05.107" v="2432" actId="20577"/>
          <ac:spMkLst>
            <pc:docMk/>
            <pc:sldMk cId="1066208563" sldId="302"/>
            <ac:spMk id="2" creationId="{FAD05EBC-BECD-74CB-3BC8-BFB58BDEC7D8}"/>
          </ac:spMkLst>
        </pc:spChg>
        <pc:spChg chg="mod">
          <ac:chgData name="Luca Moll" userId="dfb9d505df73393e" providerId="LiveId" clId="{15CD2688-2FBD-48D6-8A19-25D8F3BDDA74}" dt="2026-02-08T17:09:12.251" v="2389" actId="20577"/>
          <ac:spMkLst>
            <pc:docMk/>
            <pc:sldMk cId="1066208563" sldId="302"/>
            <ac:spMk id="6" creationId="{95682977-5D11-6584-D75A-A64FF5CA2635}"/>
          </ac:spMkLst>
        </pc:spChg>
        <pc:picChg chg="del">
          <ac:chgData name="Luca Moll" userId="dfb9d505df73393e" providerId="LiveId" clId="{15CD2688-2FBD-48D6-8A19-25D8F3BDDA74}" dt="2026-02-08T13:52:22.667" v="2139" actId="478"/>
          <ac:picMkLst>
            <pc:docMk/>
            <pc:sldMk cId="1066208563" sldId="302"/>
            <ac:picMk id="8" creationId="{2A4A4F1A-2FFB-B1A6-B30D-B34AC5D87D7A}"/>
          </ac:picMkLst>
        </pc:picChg>
        <pc:picChg chg="add del mod">
          <ac:chgData name="Luca Moll" userId="dfb9d505df73393e" providerId="LiveId" clId="{15CD2688-2FBD-48D6-8A19-25D8F3BDDA74}" dt="2026-02-08T13:53:28.998" v="2143" actId="478"/>
          <ac:picMkLst>
            <pc:docMk/>
            <pc:sldMk cId="1066208563" sldId="302"/>
            <ac:picMk id="9" creationId="{E5A4A8A3-B2E7-30A8-86D4-B35A3449C3B7}"/>
          </ac:picMkLst>
        </pc:picChg>
        <pc:picChg chg="del">
          <ac:chgData name="Luca Moll" userId="dfb9d505df73393e" providerId="LiveId" clId="{15CD2688-2FBD-48D6-8A19-25D8F3BDDA74}" dt="2026-02-08T13:52:21.226" v="2137" actId="478"/>
          <ac:picMkLst>
            <pc:docMk/>
            <pc:sldMk cId="1066208563" sldId="302"/>
            <ac:picMk id="11" creationId="{B3ECB2FC-B19C-7792-F965-47125A777915}"/>
          </ac:picMkLst>
        </pc:picChg>
        <pc:picChg chg="add del mod modCrop">
          <ac:chgData name="Luca Moll" userId="dfb9d505df73393e" providerId="LiveId" clId="{15CD2688-2FBD-48D6-8A19-25D8F3BDDA74}" dt="2026-02-08T17:09:58.047" v="2391" actId="478"/>
          <ac:picMkLst>
            <pc:docMk/>
            <pc:sldMk cId="1066208563" sldId="302"/>
            <ac:picMk id="12" creationId="{7448D16E-A649-4E4C-1BB8-38C4001229C6}"/>
          </ac:picMkLst>
        </pc:picChg>
        <pc:picChg chg="del">
          <ac:chgData name="Luca Moll" userId="dfb9d505df73393e" providerId="LiveId" clId="{15CD2688-2FBD-48D6-8A19-25D8F3BDDA74}" dt="2026-02-08T13:52:21.923" v="2138" actId="478"/>
          <ac:picMkLst>
            <pc:docMk/>
            <pc:sldMk cId="1066208563" sldId="302"/>
            <ac:picMk id="14" creationId="{2D87132E-BCFC-F46B-EF31-6BB8CF40A32E}"/>
          </ac:picMkLst>
        </pc:picChg>
        <pc:picChg chg="add mod">
          <ac:chgData name="Luca Moll" userId="dfb9d505df73393e" providerId="LiveId" clId="{15CD2688-2FBD-48D6-8A19-25D8F3BDDA74}" dt="2026-02-08T17:10:36.468" v="2406" actId="1076"/>
          <ac:picMkLst>
            <pc:docMk/>
            <pc:sldMk cId="1066208563" sldId="302"/>
            <ac:picMk id="15" creationId="{0EE6B276-915F-43FE-F355-E26639FEB2F0}"/>
          </ac:picMkLst>
        </pc:picChg>
      </pc:sldChg>
      <pc:sldChg chg="addSp delSp modSp add mod">
        <pc:chgData name="Luca Moll" userId="dfb9d505df73393e" providerId="LiveId" clId="{15CD2688-2FBD-48D6-8A19-25D8F3BDDA74}" dt="2026-02-08T14:01:36.111" v="2258" actId="1076"/>
        <pc:sldMkLst>
          <pc:docMk/>
          <pc:sldMk cId="3256450103" sldId="303"/>
        </pc:sldMkLst>
        <pc:spChg chg="mod">
          <ac:chgData name="Luca Moll" userId="dfb9d505df73393e" providerId="LiveId" clId="{15CD2688-2FBD-48D6-8A19-25D8F3BDDA74}" dt="2026-02-08T14:01:12.444" v="2255" actId="20577"/>
          <ac:spMkLst>
            <pc:docMk/>
            <pc:sldMk cId="3256450103" sldId="303"/>
            <ac:spMk id="2" creationId="{D7C6F6F4-12F9-302A-A7AB-7E25801FEA17}"/>
          </ac:spMkLst>
        </pc:spChg>
        <pc:spChg chg="mod">
          <ac:chgData name="Luca Moll" userId="dfb9d505df73393e" providerId="LiveId" clId="{15CD2688-2FBD-48D6-8A19-25D8F3BDDA74}" dt="2026-02-08T14:00:42.117" v="2228" actId="20577"/>
          <ac:spMkLst>
            <pc:docMk/>
            <pc:sldMk cId="3256450103" sldId="303"/>
            <ac:spMk id="6" creationId="{E5894E7B-2238-B839-A534-548F94FB0540}"/>
          </ac:spMkLst>
        </pc:spChg>
        <pc:spChg chg="del mod topLvl">
          <ac:chgData name="Luca Moll" userId="dfb9d505df73393e" providerId="LiveId" clId="{15CD2688-2FBD-48D6-8A19-25D8F3BDDA74}" dt="2026-02-08T14:00:37.970" v="2227" actId="478"/>
          <ac:spMkLst>
            <pc:docMk/>
            <pc:sldMk cId="3256450103" sldId="303"/>
            <ac:spMk id="9" creationId="{4B881DF8-FD23-684C-40ED-34E75E634E34}"/>
          </ac:spMkLst>
        </pc:spChg>
        <pc:grpChg chg="del">
          <ac:chgData name="Luca Moll" userId="dfb9d505df73393e" providerId="LiveId" clId="{15CD2688-2FBD-48D6-8A19-25D8F3BDDA74}" dt="2026-02-08T14:00:33.962" v="2224" actId="478"/>
          <ac:grpSpMkLst>
            <pc:docMk/>
            <pc:sldMk cId="3256450103" sldId="303"/>
            <ac:grpSpMk id="12" creationId="{AD601E96-104F-65F2-5B6B-6A508BD0A4D6}"/>
          </ac:grpSpMkLst>
        </pc:grpChg>
        <pc:picChg chg="del topLvl">
          <ac:chgData name="Luca Moll" userId="dfb9d505df73393e" providerId="LiveId" clId="{15CD2688-2FBD-48D6-8A19-25D8F3BDDA74}" dt="2026-02-08T14:00:33.962" v="2224" actId="478"/>
          <ac:picMkLst>
            <pc:docMk/>
            <pc:sldMk cId="3256450103" sldId="303"/>
            <ac:picMk id="8" creationId="{374378BC-101F-C160-C790-602C0FC44BCF}"/>
          </ac:picMkLst>
        </pc:picChg>
        <pc:picChg chg="add mod">
          <ac:chgData name="Luca Moll" userId="dfb9d505df73393e" providerId="LiveId" clId="{15CD2688-2FBD-48D6-8A19-25D8F3BDDA74}" dt="2026-02-08T14:01:36.111" v="2258" actId="1076"/>
          <ac:picMkLst>
            <pc:docMk/>
            <pc:sldMk cId="3256450103" sldId="303"/>
            <ac:picMk id="10" creationId="{C81733BD-C49E-4ECD-13FD-1D8E477314A8}"/>
          </ac:picMkLst>
        </pc:picChg>
      </pc:sldChg>
      <pc:sldChg chg="addSp delSp modSp add mod">
        <pc:chgData name="Luca Moll" userId="dfb9d505df73393e" providerId="LiveId" clId="{15CD2688-2FBD-48D6-8A19-25D8F3BDDA74}" dt="2026-02-08T17:14:45.983" v="2458" actId="1076"/>
        <pc:sldMkLst>
          <pc:docMk/>
          <pc:sldMk cId="3801021648" sldId="304"/>
        </pc:sldMkLst>
        <pc:picChg chg="add mod">
          <ac:chgData name="Luca Moll" userId="dfb9d505df73393e" providerId="LiveId" clId="{15CD2688-2FBD-48D6-8A19-25D8F3BDDA74}" dt="2026-02-08T17:14:45.983" v="2458" actId="1076"/>
          <ac:picMkLst>
            <pc:docMk/>
            <pc:sldMk cId="3801021648" sldId="304"/>
            <ac:picMk id="8" creationId="{095B36FE-A97A-517E-A903-19953151FA78}"/>
          </ac:picMkLst>
        </pc:picChg>
        <pc:picChg chg="del">
          <ac:chgData name="Luca Moll" userId="dfb9d505df73393e" providerId="LiveId" clId="{15CD2688-2FBD-48D6-8A19-25D8F3BDDA74}" dt="2026-02-08T17:14:36.599" v="2455" actId="478"/>
          <ac:picMkLst>
            <pc:docMk/>
            <pc:sldMk cId="3801021648" sldId="304"/>
            <ac:picMk id="12" creationId="{9F557B26-7D25-6C82-80AC-557EAE60DE23}"/>
          </ac:picMkLst>
        </pc:picChg>
      </pc:sldChg>
      <pc:sldChg chg="addSp modSp new mod">
        <pc:chgData name="Luca Moll" userId="dfb9d505df73393e" providerId="LiveId" clId="{15CD2688-2FBD-48D6-8A19-25D8F3BDDA74}" dt="2026-02-08T17:21:36.219" v="2487" actId="1076"/>
        <pc:sldMkLst>
          <pc:docMk/>
          <pc:sldMk cId="2494733415" sldId="305"/>
        </pc:sldMkLst>
        <pc:spChg chg="mod">
          <ac:chgData name="Luca Moll" userId="dfb9d505df73393e" providerId="LiveId" clId="{15CD2688-2FBD-48D6-8A19-25D8F3BDDA74}" dt="2026-02-08T17:20:51.591" v="2463" actId="27636"/>
          <ac:spMkLst>
            <pc:docMk/>
            <pc:sldMk cId="2494733415" sldId="305"/>
            <ac:spMk id="3" creationId="{6DF1ADC6-48EC-B6F4-BFFE-0AD63E6C4980}"/>
          </ac:spMkLst>
        </pc:spChg>
        <pc:spChg chg="mod">
          <ac:chgData name="Luca Moll" userId="dfb9d505df73393e" providerId="LiveId" clId="{15CD2688-2FBD-48D6-8A19-25D8F3BDDA74}" dt="2026-02-08T17:20:51.588" v="2461" actId="27636"/>
          <ac:spMkLst>
            <pc:docMk/>
            <pc:sldMk cId="2494733415" sldId="305"/>
            <ac:spMk id="4" creationId="{C36C9C81-7A8A-C13A-EF6E-3D4079FE8496}"/>
          </ac:spMkLst>
        </pc:spChg>
        <pc:spChg chg="mod">
          <ac:chgData name="Luca Moll" userId="dfb9d505df73393e" providerId="LiveId" clId="{15CD2688-2FBD-48D6-8A19-25D8F3BDDA74}" dt="2026-02-08T17:20:51.590" v="2462" actId="27636"/>
          <ac:spMkLst>
            <pc:docMk/>
            <pc:sldMk cId="2494733415" sldId="305"/>
            <ac:spMk id="5" creationId="{EA045BC1-0B43-83DE-D81C-21E32E227AF2}"/>
          </ac:spMkLst>
        </pc:spChg>
        <pc:picChg chg="add mod">
          <ac:chgData name="Luca Moll" userId="dfb9d505df73393e" providerId="LiveId" clId="{15CD2688-2FBD-48D6-8A19-25D8F3BDDA74}" dt="2026-02-08T17:21:17.972" v="2479" actId="1076"/>
          <ac:picMkLst>
            <pc:docMk/>
            <pc:sldMk cId="2494733415" sldId="305"/>
            <ac:picMk id="8" creationId="{7BF18EC2-F9CF-320C-C2EF-C692DA45C6B5}"/>
          </ac:picMkLst>
        </pc:picChg>
        <pc:picChg chg="add mod">
          <ac:chgData name="Luca Moll" userId="dfb9d505df73393e" providerId="LiveId" clId="{15CD2688-2FBD-48D6-8A19-25D8F3BDDA74}" dt="2026-02-08T17:21:22.777" v="2484" actId="1076"/>
          <ac:picMkLst>
            <pc:docMk/>
            <pc:sldMk cId="2494733415" sldId="305"/>
            <ac:picMk id="10" creationId="{0DBDBE92-EA0E-009F-C8AB-C84E55369BAA}"/>
          </ac:picMkLst>
        </pc:picChg>
        <pc:picChg chg="add mod">
          <ac:chgData name="Luca Moll" userId="dfb9d505df73393e" providerId="LiveId" clId="{15CD2688-2FBD-48D6-8A19-25D8F3BDDA74}" dt="2026-02-08T17:21:18.670" v="2480" actId="1076"/>
          <ac:picMkLst>
            <pc:docMk/>
            <pc:sldMk cId="2494733415" sldId="305"/>
            <ac:picMk id="12" creationId="{2BA0BBF0-17AA-F3C4-0416-6E8A7165A719}"/>
          </ac:picMkLst>
        </pc:picChg>
        <pc:picChg chg="add mod">
          <ac:chgData name="Luca Moll" userId="dfb9d505df73393e" providerId="LiveId" clId="{15CD2688-2FBD-48D6-8A19-25D8F3BDDA74}" dt="2026-02-08T17:21:19.420" v="2481" actId="1076"/>
          <ac:picMkLst>
            <pc:docMk/>
            <pc:sldMk cId="2494733415" sldId="305"/>
            <ac:picMk id="14" creationId="{A08CC005-E517-34FC-E6E1-C59B2EA64EC9}"/>
          </ac:picMkLst>
        </pc:picChg>
        <pc:picChg chg="add mod">
          <ac:chgData name="Luca Moll" userId="dfb9d505df73393e" providerId="LiveId" clId="{15CD2688-2FBD-48D6-8A19-25D8F3BDDA74}" dt="2026-02-08T17:21:36.219" v="2487" actId="1076"/>
          <ac:picMkLst>
            <pc:docMk/>
            <pc:sldMk cId="2494733415" sldId="305"/>
            <ac:picMk id="16" creationId="{EEFD3A72-D5A5-3B33-11D3-28FED6216E8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Kopfzeilenplatzhalter 1">
            <a:extLst>
              <a:ext uri="{FF2B5EF4-FFF2-40B4-BE49-F238E27FC236}">
                <a16:creationId xmlns:a16="http://schemas.microsoft.com/office/drawing/2014/main" id="{7021594F-60AF-5030-27F4-B919E0755C05}"/>
              </a:ext>
            </a:extLst>
          </p:cNvPr>
          <p:cNvSpPr>
            <a:spLocks noGrp="1"/>
          </p:cNvSpPr>
          <p:nvPr>
            <p:ph type="hdr" sz="quarter"/>
          </p:nvPr>
        </p:nvSpPr>
        <p:spPr bwMode="gray">
          <a:xfrm>
            <a:off x="184640" y="0"/>
            <a:ext cx="5886653" cy="499091"/>
          </a:xfrm>
          <a:prstGeom prst="rect">
            <a:avLst/>
          </a:prstGeom>
        </p:spPr>
        <p:txBody>
          <a:bodyPr vert="horz" lIns="0" tIns="144000" rIns="0" bIns="0" rtlCol="0"/>
          <a:lstStyle>
            <a:lvl1pPr algn="l">
              <a:defRPr sz="7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Datumsplatzhalter 2">
            <a:extLst>
              <a:ext uri="{FF2B5EF4-FFF2-40B4-BE49-F238E27FC236}">
                <a16:creationId xmlns:a16="http://schemas.microsoft.com/office/drawing/2014/main" id="{45C4C54D-5268-2170-0B7D-70659D206B08}"/>
              </a:ext>
            </a:extLst>
          </p:cNvPr>
          <p:cNvSpPr>
            <a:spLocks noGrp="1"/>
          </p:cNvSpPr>
          <p:nvPr>
            <p:ph type="dt" idx="1"/>
          </p:nvPr>
        </p:nvSpPr>
        <p:spPr bwMode="gray">
          <a:xfrm>
            <a:off x="6071293" y="0"/>
            <a:ext cx="700471" cy="499091"/>
          </a:xfrm>
          <a:prstGeom prst="rect">
            <a:avLst/>
          </a:prstGeom>
        </p:spPr>
        <p:txBody>
          <a:bodyPr vert="horz" lIns="0" tIns="144000" rIns="0" bIns="0" rtlCol="0"/>
          <a:lstStyle>
            <a:lvl1pPr algn="r">
              <a:defRPr sz="700">
                <a:solidFill>
                  <a:schemeClr val="bg2"/>
                </a:solidFill>
              </a:defRPr>
            </a:lvl1pPr>
          </a:lstStyle>
          <a:p>
            <a:fld id="{0530C102-DC59-4ADF-BCE9-B21E5AA1F1ED}" type="datetimeFigureOut">
              <a:rPr lang="en-US" smtClean="0"/>
              <a:pPr/>
              <a:t>2/8/2026</a:t>
            </a:fld>
            <a:endParaRPr lang="en-US" dirty="0"/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A7568FAF-32D5-F797-5874-241DEBC3A7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 bwMode="gray">
          <a:xfrm>
            <a:off x="184640" y="9448185"/>
            <a:ext cx="5886653" cy="499090"/>
          </a:xfrm>
          <a:prstGeom prst="rect">
            <a:avLst/>
          </a:prstGeom>
        </p:spPr>
        <p:txBody>
          <a:bodyPr vert="horz" lIns="0" tIns="0" rIns="0" bIns="144000" rtlCol="0" anchor="b"/>
          <a:lstStyle>
            <a:lvl1pPr algn="l">
              <a:defRPr sz="7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6A11AFD2-EF91-BDDC-349A-DB1934250B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 bwMode="gray">
          <a:xfrm>
            <a:off x="6071293" y="9448185"/>
            <a:ext cx="700471" cy="499090"/>
          </a:xfrm>
          <a:prstGeom prst="rect">
            <a:avLst/>
          </a:prstGeom>
        </p:spPr>
        <p:txBody>
          <a:bodyPr vert="horz" lIns="0" tIns="0" rIns="0" bIns="144000" rtlCol="0" anchor="b"/>
          <a:lstStyle>
            <a:lvl1pPr algn="r">
              <a:defRPr sz="700">
                <a:solidFill>
                  <a:schemeClr val="bg2"/>
                </a:solidFill>
              </a:defRPr>
            </a:lvl1pPr>
          </a:lstStyle>
          <a:p>
            <a:fld id="{8D601724-35E3-4B40-B93F-B7E192B7FF5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61043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704" userDrawn="1">
          <p15:clr>
            <a:srgbClr val="F26B43"/>
          </p15:clr>
        </p15:guide>
        <p15:guide id="2" pos="2191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184640" y="0"/>
            <a:ext cx="5886653" cy="499091"/>
          </a:xfrm>
          <a:prstGeom prst="rect">
            <a:avLst/>
          </a:prstGeom>
        </p:spPr>
        <p:txBody>
          <a:bodyPr vert="horz" lIns="0" tIns="144000" rIns="0" bIns="0" rtlCol="0"/>
          <a:lstStyle>
            <a:lvl1pPr algn="l">
              <a:defRPr sz="7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6071293" y="0"/>
            <a:ext cx="700471" cy="499091"/>
          </a:xfrm>
          <a:prstGeom prst="rect">
            <a:avLst/>
          </a:prstGeom>
        </p:spPr>
        <p:txBody>
          <a:bodyPr vert="horz" lIns="0" tIns="144000" rIns="0" bIns="0" rtlCol="0"/>
          <a:lstStyle>
            <a:lvl1pPr algn="r">
              <a:defRPr sz="700">
                <a:solidFill>
                  <a:schemeClr val="bg2"/>
                </a:solidFill>
              </a:defRPr>
            </a:lvl1pPr>
          </a:lstStyle>
          <a:p>
            <a:fld id="{0530C102-DC59-4ADF-BCE9-B21E5AA1F1ED}" type="datetimeFigureOut">
              <a:rPr lang="en-US" smtClean="0"/>
              <a:pPr/>
              <a:t>2/8/2026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184640" y="499091"/>
            <a:ext cx="6588732" cy="3707147"/>
          </a:xfrm>
          <a:prstGeom prst="rect">
            <a:avLst/>
          </a:prstGeom>
          <a:noFill/>
          <a:ln w="6350">
            <a:solidFill>
              <a:schemeClr val="bg2"/>
            </a:solidFill>
          </a:ln>
        </p:spPr>
        <p:txBody>
          <a:bodyPr vert="horz" lIns="96597" tIns="48299" rIns="96597" bIns="48299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192088" y="4398211"/>
            <a:ext cx="6581284" cy="4679883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Ninth level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184640" y="9448185"/>
            <a:ext cx="5886653" cy="499090"/>
          </a:xfrm>
          <a:prstGeom prst="rect">
            <a:avLst/>
          </a:prstGeom>
        </p:spPr>
        <p:txBody>
          <a:bodyPr vert="horz" lIns="0" tIns="0" rIns="0" bIns="144000" rtlCol="0" anchor="b"/>
          <a:lstStyle>
            <a:lvl1pPr algn="l">
              <a:defRPr sz="7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6071293" y="9448185"/>
            <a:ext cx="700471" cy="499090"/>
          </a:xfrm>
          <a:prstGeom prst="rect">
            <a:avLst/>
          </a:prstGeom>
        </p:spPr>
        <p:txBody>
          <a:bodyPr vert="horz" lIns="0" tIns="0" rIns="0" bIns="144000" rtlCol="0" anchor="b"/>
          <a:lstStyle>
            <a:lvl1pPr algn="r">
              <a:defRPr sz="700">
                <a:solidFill>
                  <a:schemeClr val="bg2"/>
                </a:solidFill>
              </a:defRPr>
            </a:lvl1pPr>
          </a:lstStyle>
          <a:p>
            <a:fld id="{8D601724-35E3-4B40-B93F-B7E192B7FF5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5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lnSpc>
        <a:spcPct val="110000"/>
      </a:lnSpc>
      <a:spcBef>
        <a:spcPts val="300"/>
      </a:spcBef>
      <a:spcAft>
        <a:spcPts val="300"/>
      </a:spcAft>
      <a:defRPr sz="1200" kern="1200">
        <a:solidFill>
          <a:srgbClr val="000000"/>
        </a:solidFill>
        <a:latin typeface="+mn-lt"/>
        <a:ea typeface="+mn-ea"/>
        <a:cs typeface="+mn-cs"/>
      </a:defRPr>
    </a:lvl1pPr>
    <a:lvl2pPr marL="252000" indent="-252000" algn="l" defTabSz="914400" rtl="0" eaLnBrk="1" latinLnBrk="0" hangingPunct="1">
      <a:lnSpc>
        <a:spcPct val="110000"/>
      </a:lnSpc>
      <a:spcBef>
        <a:spcPts val="300"/>
      </a:spcBef>
      <a:spcAft>
        <a:spcPts val="300"/>
      </a:spcAft>
      <a:buClr>
        <a:schemeClr val="accent1"/>
      </a:buClr>
      <a:buFont typeface="Wingdings" panose="05000000000000000000" pitchFamily="2" charset="2"/>
      <a:buChar char="§"/>
      <a:defRPr sz="1200" kern="1200">
        <a:solidFill>
          <a:srgbClr val="000000"/>
        </a:solidFill>
        <a:latin typeface="+mn-lt"/>
        <a:ea typeface="+mn-ea"/>
        <a:cs typeface="+mn-cs"/>
      </a:defRPr>
    </a:lvl2pPr>
    <a:lvl3pPr marL="252000" indent="-252000" algn="l" defTabSz="914400" rtl="0" eaLnBrk="1" latinLnBrk="0" hangingPunct="1">
      <a:lnSpc>
        <a:spcPct val="110000"/>
      </a:lnSpc>
      <a:spcBef>
        <a:spcPts val="300"/>
      </a:spcBef>
      <a:spcAft>
        <a:spcPts val="300"/>
      </a:spcAft>
      <a:buClr>
        <a:schemeClr val="accent1"/>
      </a:buClr>
      <a:buFont typeface="+mj-lt"/>
      <a:buAutoNum type="arabicPeriod"/>
      <a:defRPr sz="1200" kern="1200">
        <a:solidFill>
          <a:srgbClr val="000000"/>
        </a:solidFill>
        <a:latin typeface="+mn-lt"/>
        <a:ea typeface="+mn-ea"/>
        <a:cs typeface="+mn-cs"/>
      </a:defRPr>
    </a:lvl3pPr>
    <a:lvl4pPr marL="504000" indent="-252000" algn="l" defTabSz="914400" rtl="0" eaLnBrk="1" latinLnBrk="0" hangingPunct="1">
      <a:lnSpc>
        <a:spcPct val="110000"/>
      </a:lnSpc>
      <a:spcBef>
        <a:spcPts val="0"/>
      </a:spcBef>
      <a:spcAft>
        <a:spcPts val="300"/>
      </a:spcAft>
      <a:buClr>
        <a:schemeClr val="accent1"/>
      </a:buClr>
      <a:buFont typeface="Symbol" panose="05050102010706020507" pitchFamily="18" charset="2"/>
      <a:buChar char="-"/>
      <a:defRPr sz="1200" kern="1200">
        <a:solidFill>
          <a:srgbClr val="000000"/>
        </a:solidFill>
        <a:latin typeface="+mn-lt"/>
        <a:ea typeface="+mn-ea"/>
        <a:cs typeface="+mn-cs"/>
      </a:defRPr>
    </a:lvl4pPr>
    <a:lvl5pPr marL="504000" indent="-252000" algn="l" defTabSz="914400" rtl="0" eaLnBrk="1" latinLnBrk="0" hangingPunct="1">
      <a:lnSpc>
        <a:spcPct val="110000"/>
      </a:lnSpc>
      <a:spcBef>
        <a:spcPts val="0"/>
      </a:spcBef>
      <a:spcAft>
        <a:spcPts val="300"/>
      </a:spcAft>
      <a:buClr>
        <a:schemeClr val="accent1"/>
      </a:buClr>
      <a:buFont typeface="+mj-lt"/>
      <a:buAutoNum type="alphaLcPeriod"/>
      <a:defRPr sz="1200" kern="1200">
        <a:solidFill>
          <a:srgbClr val="000000"/>
        </a:solidFill>
        <a:latin typeface="+mn-lt"/>
        <a:ea typeface="+mn-ea"/>
        <a:cs typeface="+mn-cs"/>
      </a:defRPr>
    </a:lvl5pPr>
    <a:lvl6pPr marL="0" indent="0" algn="l" defTabSz="914400" rtl="0" eaLnBrk="1" latinLnBrk="0" hangingPunct="1">
      <a:lnSpc>
        <a:spcPct val="110000"/>
      </a:lnSpc>
      <a:spcBef>
        <a:spcPts val="1000"/>
      </a:spcBef>
      <a:spcAft>
        <a:spcPts val="600"/>
      </a:spcAft>
      <a:defRPr sz="1600" b="1" kern="1200">
        <a:solidFill>
          <a:schemeClr val="accent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lnSpc>
        <a:spcPct val="110000"/>
      </a:lnSpc>
      <a:spcBef>
        <a:spcPts val="300"/>
      </a:spcBef>
      <a:spcAft>
        <a:spcPts val="300"/>
      </a:spcAft>
      <a:defRPr sz="800" kern="1200">
        <a:solidFill>
          <a:srgbClr val="000000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lnSpc>
        <a:spcPct val="110000"/>
      </a:lnSpc>
      <a:spcBef>
        <a:spcPts val="300"/>
      </a:spcBef>
      <a:spcAft>
        <a:spcPts val="300"/>
      </a:spcAft>
      <a:defRPr sz="800" kern="1200">
        <a:solidFill>
          <a:srgbClr val="000000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lnSpc>
        <a:spcPct val="110000"/>
      </a:lnSpc>
      <a:spcBef>
        <a:spcPts val="300"/>
      </a:spcBef>
      <a:spcAft>
        <a:spcPts val="300"/>
      </a:spcAft>
      <a:defRPr sz="800" kern="1200">
        <a:solidFill>
          <a:srgbClr val="000000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772" userDrawn="1">
          <p15:clr>
            <a:srgbClr val="F26B43"/>
          </p15:clr>
        </p15:guide>
        <p15:guide id="2" pos="121" userDrawn="1">
          <p15:clr>
            <a:srgbClr val="F26B43"/>
          </p15:clr>
        </p15:guide>
        <p15:guide id="3" pos="4271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A60EB3CE-8FA7-6B59-50FD-F65D29AB3304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234988" y="1592263"/>
            <a:ext cx="10585538" cy="34575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None/>
            </a:pPr>
            <a:r>
              <a:rPr lang="en-US" sz="12000" b="1" dirty="0">
                <a:solidFill>
                  <a:schemeClr val="bg1"/>
                </a:solidFill>
              </a:rPr>
              <a:t>Title Slides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C9806C6D-0905-EEEA-0B68-C996F2964FF2}"/>
              </a:ext>
            </a:extLst>
          </p:cNvPr>
          <p:cNvGrpSpPr/>
          <p:nvPr userDrawn="1"/>
        </p:nvGrpSpPr>
        <p:grpSpPr>
          <a:xfrm>
            <a:off x="9749847" y="2816226"/>
            <a:ext cx="1207276" cy="1009648"/>
            <a:chOff x="9336214" y="2528900"/>
            <a:chExt cx="1980368" cy="1656188"/>
          </a:xfrm>
        </p:grpSpPr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5E157EA1-ECC1-A9AA-1AF8-CA75A4644506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9336214" y="3356994"/>
              <a:ext cx="1980368" cy="0"/>
            </a:xfrm>
            <a:prstGeom prst="line">
              <a:avLst/>
            </a:prstGeom>
            <a:ln w="152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aute 4">
              <a:extLst>
                <a:ext uri="{FF2B5EF4-FFF2-40B4-BE49-F238E27FC236}">
                  <a16:creationId xmlns:a16="http://schemas.microsoft.com/office/drawing/2014/main" id="{FDC88BE7-F254-7F88-E4BE-4948376941CA}"/>
                </a:ext>
              </a:extLst>
            </p:cNvPr>
            <p:cNvSpPr/>
            <p:nvPr userDrawn="1"/>
          </p:nvSpPr>
          <p:spPr bwMode="gray">
            <a:xfrm>
              <a:off x="10488488" y="2528900"/>
              <a:ext cx="828094" cy="1656188"/>
            </a:xfrm>
            <a:custGeom>
              <a:avLst/>
              <a:gdLst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4" fmla="*/ 0 w 648072"/>
                <a:gd name="connsiteY4" fmla="*/ 324036 h 648072"/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4" fmla="*/ 91440 w 648072"/>
                <a:gd name="connsiteY4" fmla="*/ 415476 h 648072"/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0" fmla="*/ 0 w 324036"/>
                <a:gd name="connsiteY0" fmla="*/ 0 h 648072"/>
                <a:gd name="connsiteX1" fmla="*/ 324036 w 324036"/>
                <a:gd name="connsiteY1" fmla="*/ 324036 h 648072"/>
                <a:gd name="connsiteX2" fmla="*/ 0 w 324036"/>
                <a:gd name="connsiteY2" fmla="*/ 648072 h 6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036" h="648072">
                  <a:moveTo>
                    <a:pt x="0" y="0"/>
                  </a:moveTo>
                  <a:lnTo>
                    <a:pt x="324036" y="324036"/>
                  </a:lnTo>
                  <a:lnTo>
                    <a:pt x="0" y="648072"/>
                  </a:lnTo>
                </a:path>
              </a:pathLst>
            </a:cu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/>
            <a:lstStyle/>
            <a:p>
              <a:pPr algn="ctr"/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42467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column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CD1E56A9-7120-0C1B-1DFE-FB4F2B9F90B7}"/>
              </a:ext>
            </a:extLst>
          </p:cNvPr>
          <p:cNvSpPr/>
          <p:nvPr userDrawn="1"/>
        </p:nvSpPr>
        <p:spPr bwMode="gray">
          <a:xfrm>
            <a:off x="10091738" y="0"/>
            <a:ext cx="2100262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F5B4F9-46BC-DCE2-AB96-AC7CB76E8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71475" y="368659"/>
            <a:ext cx="1728788" cy="1007704"/>
          </a:xfrm>
        </p:spPr>
        <p:txBody>
          <a:bodyPr tIns="252000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7AE8D194-9EDA-738A-DC32-F2142FF7C4E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8000"/>
            <a:ext cx="0" cy="0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>
                <a:noFill/>
              </a:defRPr>
            </a:lvl1pPr>
          </a:lstStyle>
          <a:p>
            <a:fld id="{6BA3A865-B05C-4858-879F-128F3427615E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05649568-1C2D-B202-63ED-CEE7405FD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39B9F8B5-CDA2-B101-8FD8-AD3CDBA0C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12" name="Gruppieren 8">
            <a:extLst>
              <a:ext uri="{FF2B5EF4-FFF2-40B4-BE49-F238E27FC236}">
                <a16:creationId xmlns:a16="http://schemas.microsoft.com/office/drawing/2014/main" id="{A6AB963E-1F0D-866D-E3FB-95098EBB08C9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10710878" y="368659"/>
            <a:ext cx="861983" cy="309203"/>
            <a:chOff x="11189494" y="381000"/>
            <a:chExt cx="621506" cy="222941"/>
          </a:xfrm>
          <a:solidFill>
            <a:schemeClr val="bg1"/>
          </a:solidFill>
        </p:grpSpPr>
        <p:sp>
          <p:nvSpPr>
            <p:cNvPr id="13" name="Freihandform: Form 9">
              <a:extLst>
                <a:ext uri="{FF2B5EF4-FFF2-40B4-BE49-F238E27FC236}">
                  <a16:creationId xmlns:a16="http://schemas.microsoft.com/office/drawing/2014/main" id="{7F437339-9972-1104-C84E-3425CA29FA15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ihandform: Form 10">
              <a:extLst>
                <a:ext uri="{FF2B5EF4-FFF2-40B4-BE49-F238E27FC236}">
                  <a16:creationId xmlns:a16="http://schemas.microsoft.com/office/drawing/2014/main" id="{E8490089-7E0F-697B-8A21-B674E637433E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FB31B9B-7A37-361D-F7F6-4E6344A8A4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2316163" y="368300"/>
            <a:ext cx="6588125" cy="4681538"/>
          </a:xfrm>
          <a:prstGeom prst="rect">
            <a:avLst/>
          </a:prstGeom>
        </p:spPr>
        <p:txBody>
          <a:bodyPr tIns="252000"/>
          <a:lstStyle>
            <a:lvl1pPr marL="540000" indent="-540000">
              <a:lnSpc>
                <a:spcPct val="85000"/>
              </a:lnSpc>
              <a:spcBef>
                <a:spcPts val="18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350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808038" indent="-268288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 marL="808038" indent="-268288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+mj-lt"/>
              <a:buAutoNum type="alphaLcPeriod"/>
              <a:defRPr sz="1600">
                <a:solidFill>
                  <a:schemeClr val="bg1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None/>
              <a:defRPr sz="1600" b="0">
                <a:solidFill>
                  <a:schemeClr val="bg1"/>
                </a:solidFill>
              </a:defRPr>
            </a:lvl4pPr>
            <a:lvl5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6pPr>
            <a:lvl7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7pPr>
            <a:lvl8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8pPr>
            <a:lvl9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Add text</a:t>
            </a:r>
          </a:p>
        </p:txBody>
      </p:sp>
      <p:pic>
        <p:nvPicPr>
          <p:cNvPr id="15" name="Inhaltsplatzhalter 6">
            <a:extLst>
              <a:ext uri="{FF2B5EF4-FFF2-40B4-BE49-F238E27FC236}">
                <a16:creationId xmlns:a16="http://schemas.microsoft.com/office/drawing/2014/main" id="{AB086428-F041-47E8-975F-C7B8D3BE91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gray">
          <a:xfrm>
            <a:off x="10794206" y="5553075"/>
            <a:ext cx="720725" cy="72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8436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A60EB3CE-8FA7-6B59-50FD-F65D29AB3304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234988" y="1592263"/>
            <a:ext cx="10585538" cy="34575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None/>
            </a:pPr>
            <a:r>
              <a:rPr lang="en-US" sz="12000" b="1" dirty="0">
                <a:solidFill>
                  <a:schemeClr val="bg1"/>
                </a:solidFill>
              </a:rPr>
              <a:t>Divider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83ADA49-B8A9-2D5D-A571-94E5F1DD0F54}"/>
              </a:ext>
            </a:extLst>
          </p:cNvPr>
          <p:cNvGrpSpPr/>
          <p:nvPr userDrawn="1"/>
        </p:nvGrpSpPr>
        <p:grpSpPr>
          <a:xfrm>
            <a:off x="9749847" y="2816226"/>
            <a:ext cx="1207276" cy="1009648"/>
            <a:chOff x="9336214" y="2528900"/>
            <a:chExt cx="1980368" cy="1656188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E2251FA2-90EB-2A45-FC37-A0304FBAD85F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9336214" y="3356994"/>
              <a:ext cx="1980368" cy="0"/>
            </a:xfrm>
            <a:prstGeom prst="line">
              <a:avLst/>
            </a:prstGeom>
            <a:ln w="152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aute 4">
              <a:extLst>
                <a:ext uri="{FF2B5EF4-FFF2-40B4-BE49-F238E27FC236}">
                  <a16:creationId xmlns:a16="http://schemas.microsoft.com/office/drawing/2014/main" id="{61D9F5AD-F0AD-2CAA-880D-C238F5A4CFA7}"/>
                </a:ext>
              </a:extLst>
            </p:cNvPr>
            <p:cNvSpPr/>
            <p:nvPr userDrawn="1"/>
          </p:nvSpPr>
          <p:spPr bwMode="gray">
            <a:xfrm>
              <a:off x="10488488" y="2528900"/>
              <a:ext cx="828094" cy="1656188"/>
            </a:xfrm>
            <a:custGeom>
              <a:avLst/>
              <a:gdLst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4" fmla="*/ 0 w 648072"/>
                <a:gd name="connsiteY4" fmla="*/ 324036 h 648072"/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4" fmla="*/ 91440 w 648072"/>
                <a:gd name="connsiteY4" fmla="*/ 415476 h 648072"/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0" fmla="*/ 0 w 324036"/>
                <a:gd name="connsiteY0" fmla="*/ 0 h 648072"/>
                <a:gd name="connsiteX1" fmla="*/ 324036 w 324036"/>
                <a:gd name="connsiteY1" fmla="*/ 324036 h 648072"/>
                <a:gd name="connsiteX2" fmla="*/ 0 w 324036"/>
                <a:gd name="connsiteY2" fmla="*/ 648072 h 6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036" h="648072">
                  <a:moveTo>
                    <a:pt x="0" y="0"/>
                  </a:moveTo>
                  <a:lnTo>
                    <a:pt x="324036" y="324036"/>
                  </a:lnTo>
                  <a:lnTo>
                    <a:pt x="0" y="648072"/>
                  </a:lnTo>
                </a:path>
              </a:pathLst>
            </a:cu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/>
            <a:lstStyle/>
            <a:p>
              <a:pPr algn="ctr"/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515969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49F37-C71A-F97E-E3A7-139DDD7F9D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71475" y="4041774"/>
            <a:ext cx="7561263" cy="2232025"/>
          </a:xfrm>
        </p:spPr>
        <p:txBody>
          <a:bodyPr tIns="72000"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377F9694-8382-FAAE-BF69-4C4EF7EA399C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8000"/>
            <a:ext cx="0" cy="0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>
                <a:noFill/>
              </a:defRPr>
            </a:lvl1pPr>
          </a:lstStyle>
          <a:p>
            <a:fld id="{504130B7-0A69-4791-9994-9FCB7A27244A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1ACFB753-502E-F3E6-F47F-279E23DC2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1960B388-4E4A-DE89-37D5-609461BF3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Bildplatzhalter 15">
            <a:extLst>
              <a:ext uri="{FF2B5EF4-FFF2-40B4-BE49-F238E27FC236}">
                <a16:creationId xmlns:a16="http://schemas.microsoft.com/office/drawing/2014/main" id="{FF8578ED-5C80-7F30-EAC9-58EF35B542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1"/>
            <a:ext cx="12191999" cy="3824287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2A2A9F0-A69F-C43F-A107-E3FA32B328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10091738" y="4041776"/>
            <a:ext cx="1726244" cy="365518"/>
          </a:xfrm>
          <a:prstGeom prst="rect">
            <a:avLst/>
          </a:prstGeom>
        </p:spPr>
        <p:txBody>
          <a:bodyPr wrap="none" tIns="108000"/>
          <a:lstStyle>
            <a:lvl1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4pPr>
            <a:lvl5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4FC48BF4-7798-9F53-9DFC-ED348CD6B0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10091738" y="4407464"/>
            <a:ext cx="1726244" cy="858274"/>
          </a:xfrm>
          <a:prstGeom prst="rect">
            <a:avLst/>
          </a:prstGeom>
        </p:spPr>
        <p:txBody>
          <a:bodyPr wrap="none" tIns="0"/>
          <a:lstStyle>
            <a:lvl1pPr marL="0" indent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000" b="0">
                <a:solidFill>
                  <a:schemeClr val="bg1">
                    <a:alpha val="60000"/>
                  </a:schemeClr>
                </a:solidFill>
                <a:latin typeface="+mj-lt"/>
              </a:defRPr>
            </a:lvl1pPr>
            <a:lvl2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2pPr>
            <a:lvl3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3pPr>
            <a:lvl4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4pPr>
            <a:lvl5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5pPr>
            <a:lvl6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6pPr>
            <a:lvl7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7pPr>
            <a:lvl8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8pPr>
            <a:lvl9pPr mar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000" b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8A65190-0278-D712-7185-458914BDE89A}"/>
              </a:ext>
            </a:extLst>
          </p:cNvPr>
          <p:cNvSpPr/>
          <p:nvPr userDrawn="1"/>
        </p:nvSpPr>
        <p:spPr bwMode="gray">
          <a:xfrm>
            <a:off x="12252684" y="4041774"/>
            <a:ext cx="1908212" cy="183549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t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Divider Slide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For a better overview, the color of the chapter separator can be adjusted.</a:t>
            </a:r>
          </a:p>
          <a:p>
            <a:pPr algn="l"/>
            <a:endParaRPr lang="en-US" sz="1000" dirty="0">
              <a:solidFill>
                <a:schemeClr val="tx1"/>
              </a:solidFill>
            </a:endParaRP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Right-click next to the slide, </a:t>
            </a:r>
            <a:r>
              <a:rPr lang="en-US" sz="1000" b="1" dirty="0">
                <a:solidFill>
                  <a:schemeClr val="tx1"/>
                </a:solidFill>
              </a:rPr>
              <a:t>Format background</a:t>
            </a:r>
            <a:r>
              <a:rPr lang="en-US" sz="1000" dirty="0">
                <a:solidFill>
                  <a:schemeClr val="tx1"/>
                </a:solidFill>
              </a:rPr>
              <a:t>, select </a:t>
            </a:r>
            <a:r>
              <a:rPr lang="en-US" sz="1000" b="1" dirty="0">
                <a:solidFill>
                  <a:schemeClr val="tx1"/>
                </a:solidFill>
              </a:rPr>
              <a:t>Theme Colors</a:t>
            </a:r>
            <a:r>
              <a:rPr lang="en-US" sz="1000" dirty="0">
                <a:solidFill>
                  <a:schemeClr val="tx1"/>
                </a:solidFill>
              </a:rPr>
              <a:t>.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0105423-6B46-120A-0BA8-0B71D20B9EDB}"/>
              </a:ext>
            </a:extLst>
          </p:cNvPr>
          <p:cNvSpPr/>
          <p:nvPr userDrawn="1"/>
        </p:nvSpPr>
        <p:spPr bwMode="gray">
          <a:xfrm>
            <a:off x="12396701" y="5528853"/>
            <a:ext cx="193667" cy="193667"/>
          </a:xfrm>
          <a:prstGeom prst="roundRect">
            <a:avLst>
              <a:gd name="adj" fmla="val 23225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49502F4-B000-C269-8071-9A63E2A72653}"/>
              </a:ext>
            </a:extLst>
          </p:cNvPr>
          <p:cNvSpPr/>
          <p:nvPr userDrawn="1"/>
        </p:nvSpPr>
        <p:spPr bwMode="gray">
          <a:xfrm>
            <a:off x="12616451" y="5528853"/>
            <a:ext cx="193667" cy="193667"/>
          </a:xfrm>
          <a:prstGeom prst="roundRect">
            <a:avLst>
              <a:gd name="adj" fmla="val 23225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E2FD37A-1CC6-89FD-5DDD-E6570ACC76CE}"/>
              </a:ext>
            </a:extLst>
          </p:cNvPr>
          <p:cNvSpPr/>
          <p:nvPr userDrawn="1"/>
        </p:nvSpPr>
        <p:spPr bwMode="gray">
          <a:xfrm>
            <a:off x="12836201" y="5528853"/>
            <a:ext cx="193667" cy="193667"/>
          </a:xfrm>
          <a:prstGeom prst="roundRect">
            <a:avLst>
              <a:gd name="adj" fmla="val 23225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F39F4507-52B0-54F8-D940-968CA169441A}"/>
              </a:ext>
            </a:extLst>
          </p:cNvPr>
          <p:cNvSpPr/>
          <p:nvPr userDrawn="1"/>
        </p:nvSpPr>
        <p:spPr bwMode="gray">
          <a:xfrm>
            <a:off x="13055951" y="5528853"/>
            <a:ext cx="193667" cy="193667"/>
          </a:xfrm>
          <a:prstGeom prst="roundRect">
            <a:avLst>
              <a:gd name="adj" fmla="val 23225"/>
            </a:avLst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1057D053-9A95-35E0-0244-4F994B98FF23}"/>
              </a:ext>
            </a:extLst>
          </p:cNvPr>
          <p:cNvSpPr/>
          <p:nvPr userDrawn="1"/>
        </p:nvSpPr>
        <p:spPr bwMode="gray">
          <a:xfrm>
            <a:off x="13275701" y="5528853"/>
            <a:ext cx="193667" cy="193667"/>
          </a:xfrm>
          <a:prstGeom prst="roundRect">
            <a:avLst>
              <a:gd name="adj" fmla="val 23225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3F5C6E84-2A68-9158-2D5F-E1AB8B02124C}"/>
              </a:ext>
            </a:extLst>
          </p:cNvPr>
          <p:cNvSpPr/>
          <p:nvPr userDrawn="1"/>
        </p:nvSpPr>
        <p:spPr bwMode="gray">
          <a:xfrm>
            <a:off x="13495450" y="5528853"/>
            <a:ext cx="193667" cy="193667"/>
          </a:xfrm>
          <a:prstGeom prst="roundRect">
            <a:avLst>
              <a:gd name="adj" fmla="val 23225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E386D5-4201-6C21-55BF-AE30828A74FF}"/>
              </a:ext>
            </a:extLst>
          </p:cNvPr>
          <p:cNvSpPr/>
          <p:nvPr userDrawn="1"/>
        </p:nvSpPr>
        <p:spPr bwMode="gray">
          <a:xfrm>
            <a:off x="13715202" y="5528853"/>
            <a:ext cx="193667" cy="193667"/>
          </a:xfrm>
          <a:prstGeom prst="roundRect">
            <a:avLst>
              <a:gd name="adj" fmla="val 23225"/>
            </a:avLst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FCCD13C-13DF-D323-4F51-3921028E77C1}"/>
              </a:ext>
            </a:extLst>
          </p:cNvPr>
          <p:cNvSpPr>
            <a:spLocks/>
          </p:cNvSpPr>
          <p:nvPr/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658049 w 861983"/>
              <a:gd name="connsiteY0" fmla="*/ 308 h 309203"/>
              <a:gd name="connsiteX1" fmla="*/ 861983 w 861983"/>
              <a:gd name="connsiteY1" fmla="*/ 308 h 309203"/>
              <a:gd name="connsiteX2" fmla="*/ 861983 w 861983"/>
              <a:gd name="connsiteY2" fmla="*/ 69770 h 309203"/>
              <a:gd name="connsiteX3" fmla="*/ 802345 w 861983"/>
              <a:gd name="connsiteY3" fmla="*/ 69770 h 309203"/>
              <a:gd name="connsiteX4" fmla="*/ 802345 w 861983"/>
              <a:gd name="connsiteY4" fmla="*/ 309203 h 309203"/>
              <a:gd name="connsiteX5" fmla="*/ 717687 w 861983"/>
              <a:gd name="connsiteY5" fmla="*/ 309203 h 309203"/>
              <a:gd name="connsiteX6" fmla="*/ 717687 w 861983"/>
              <a:gd name="connsiteY6" fmla="*/ 69770 h 309203"/>
              <a:gd name="connsiteX7" fmla="*/ 658049 w 861983"/>
              <a:gd name="connsiteY7" fmla="*/ 69770 h 309203"/>
              <a:gd name="connsiteX8" fmla="*/ 553088 w 861983"/>
              <a:gd name="connsiteY8" fmla="*/ 308 h 309203"/>
              <a:gd name="connsiteX9" fmla="*/ 637743 w 861983"/>
              <a:gd name="connsiteY9" fmla="*/ 308 h 309203"/>
              <a:gd name="connsiteX10" fmla="*/ 637743 w 861983"/>
              <a:gd name="connsiteY10" fmla="*/ 308895 h 309203"/>
              <a:gd name="connsiteX11" fmla="*/ 553088 w 861983"/>
              <a:gd name="connsiteY11" fmla="*/ 308895 h 309203"/>
              <a:gd name="connsiteX12" fmla="*/ 310128 w 861983"/>
              <a:gd name="connsiteY12" fmla="*/ 308 h 309203"/>
              <a:gd name="connsiteX13" fmla="*/ 312683 w 861983"/>
              <a:gd name="connsiteY13" fmla="*/ 308 h 309203"/>
              <a:gd name="connsiteX14" fmla="*/ 312375 w 861983"/>
              <a:gd name="connsiteY14" fmla="*/ 308893 h 309203"/>
              <a:gd name="connsiteX15" fmla="*/ 312376 w 861983"/>
              <a:gd name="connsiteY15" fmla="*/ 308894 h 309203"/>
              <a:gd name="connsiteX16" fmla="*/ 312375 w 861983"/>
              <a:gd name="connsiteY16" fmla="*/ 308894 h 309203"/>
              <a:gd name="connsiteX17" fmla="*/ 312375 w 861983"/>
              <a:gd name="connsiteY17" fmla="*/ 308895 h 309203"/>
              <a:gd name="connsiteX18" fmla="*/ 312330 w 861983"/>
              <a:gd name="connsiteY18" fmla="*/ 308895 h 309203"/>
              <a:gd name="connsiteX19" fmla="*/ 312330 w 861983"/>
              <a:gd name="connsiteY19" fmla="*/ 308894 h 309203"/>
              <a:gd name="connsiteX20" fmla="*/ 0 w 861983"/>
              <a:gd name="connsiteY20" fmla="*/ 308894 h 309203"/>
              <a:gd name="connsiteX21" fmla="*/ 9822 w 861983"/>
              <a:gd name="connsiteY21" fmla="*/ 233400 h 309203"/>
              <a:gd name="connsiteX22" fmla="*/ 312327 w 861983"/>
              <a:gd name="connsiteY22" fmla="*/ 308882 h 309203"/>
              <a:gd name="connsiteX23" fmla="*/ 312324 w 861983"/>
              <a:gd name="connsiteY23" fmla="*/ 308870 h 309203"/>
              <a:gd name="connsiteX24" fmla="*/ 30128 w 861983"/>
              <a:gd name="connsiteY24" fmla="*/ 177592 h 309203"/>
              <a:gd name="connsiteX25" fmla="*/ 71047 w 861983"/>
              <a:gd name="connsiteY25" fmla="*/ 113197 h 309203"/>
              <a:gd name="connsiteX26" fmla="*/ 312318 w 861983"/>
              <a:gd name="connsiteY26" fmla="*/ 308847 h 309203"/>
              <a:gd name="connsiteX27" fmla="*/ 312293 w 861983"/>
              <a:gd name="connsiteY27" fmla="*/ 308749 h 309203"/>
              <a:gd name="connsiteX28" fmla="*/ 116061 w 861983"/>
              <a:gd name="connsiteY28" fmla="*/ 68799 h 309203"/>
              <a:gd name="connsiteX29" fmla="*/ 180765 w 861983"/>
              <a:gd name="connsiteY29" fmla="*/ 28848 h 309203"/>
              <a:gd name="connsiteX30" fmla="*/ 312277 w 861983"/>
              <a:gd name="connsiteY30" fmla="*/ 308685 h 309203"/>
              <a:gd name="connsiteX31" fmla="*/ 237188 w 861983"/>
              <a:gd name="connsiteY31" fmla="*/ 9205 h 309203"/>
              <a:gd name="connsiteX32" fmla="*/ 310128 w 861983"/>
              <a:gd name="connsiteY32" fmla="*/ 308 h 309203"/>
              <a:gd name="connsiteX33" fmla="*/ 441123 w 861983"/>
              <a:gd name="connsiteY33" fmla="*/ 0 h 309203"/>
              <a:gd name="connsiteX34" fmla="*/ 538155 w 861983"/>
              <a:gd name="connsiteY34" fmla="*/ 0 h 309203"/>
              <a:gd name="connsiteX35" fmla="*/ 413197 w 861983"/>
              <a:gd name="connsiteY35" fmla="*/ 155394 h 309203"/>
              <a:gd name="connsiteX36" fmla="*/ 538772 w 861983"/>
              <a:gd name="connsiteY36" fmla="*/ 308895 h 309203"/>
              <a:gd name="connsiteX37" fmla="*/ 444646 w 861983"/>
              <a:gd name="connsiteY37" fmla="*/ 308895 h 309203"/>
              <a:gd name="connsiteX38" fmla="*/ 332681 w 861983"/>
              <a:gd name="connsiteY38" fmla="*/ 188693 h 309203"/>
              <a:gd name="connsiteX39" fmla="*/ 332681 w 861983"/>
              <a:gd name="connsiteY39" fmla="*/ 119895 h 30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61983" h="309203">
                <a:moveTo>
                  <a:pt x="658049" y="308"/>
                </a:moveTo>
                <a:lnTo>
                  <a:pt x="861983" y="308"/>
                </a:lnTo>
                <a:lnTo>
                  <a:pt x="861983" y="69770"/>
                </a:lnTo>
                <a:lnTo>
                  <a:pt x="802345" y="69770"/>
                </a:lnTo>
                <a:lnTo>
                  <a:pt x="802345" y="309203"/>
                </a:lnTo>
                <a:lnTo>
                  <a:pt x="717687" y="309203"/>
                </a:lnTo>
                <a:lnTo>
                  <a:pt x="717687" y="69770"/>
                </a:lnTo>
                <a:lnTo>
                  <a:pt x="658049" y="69770"/>
                </a:lnTo>
                <a:close/>
                <a:moveTo>
                  <a:pt x="553088" y="308"/>
                </a:moveTo>
                <a:lnTo>
                  <a:pt x="637743" y="308"/>
                </a:lnTo>
                <a:lnTo>
                  <a:pt x="637743" y="308895"/>
                </a:lnTo>
                <a:lnTo>
                  <a:pt x="553088" y="308895"/>
                </a:lnTo>
                <a:close/>
                <a:moveTo>
                  <a:pt x="310128" y="308"/>
                </a:moveTo>
                <a:lnTo>
                  <a:pt x="312683" y="308"/>
                </a:lnTo>
                <a:lnTo>
                  <a:pt x="312375" y="308893"/>
                </a:lnTo>
                <a:lnTo>
                  <a:pt x="312376" y="308894"/>
                </a:lnTo>
                <a:lnTo>
                  <a:pt x="312375" y="308894"/>
                </a:lnTo>
                <a:lnTo>
                  <a:pt x="312375" y="308895"/>
                </a:lnTo>
                <a:lnTo>
                  <a:pt x="312330" y="308895"/>
                </a:lnTo>
                <a:lnTo>
                  <a:pt x="312330" y="308894"/>
                </a:lnTo>
                <a:lnTo>
                  <a:pt x="0" y="308894"/>
                </a:lnTo>
                <a:cubicBezTo>
                  <a:pt x="308" y="282863"/>
                  <a:pt x="3480" y="257493"/>
                  <a:pt x="9822" y="233400"/>
                </a:cubicBezTo>
                <a:lnTo>
                  <a:pt x="312327" y="308882"/>
                </a:lnTo>
                <a:lnTo>
                  <a:pt x="312324" y="308870"/>
                </a:lnTo>
                <a:lnTo>
                  <a:pt x="30128" y="177592"/>
                </a:lnTo>
                <a:cubicBezTo>
                  <a:pt x="40920" y="154425"/>
                  <a:pt x="54882" y="132842"/>
                  <a:pt x="71047" y="113197"/>
                </a:cubicBezTo>
                <a:lnTo>
                  <a:pt x="312318" y="308847"/>
                </a:lnTo>
                <a:lnTo>
                  <a:pt x="312293" y="308749"/>
                </a:lnTo>
                <a:lnTo>
                  <a:pt x="116061" y="68799"/>
                </a:lnTo>
                <a:cubicBezTo>
                  <a:pt x="135750" y="52942"/>
                  <a:pt x="157289" y="39640"/>
                  <a:pt x="180765" y="28848"/>
                </a:cubicBezTo>
                <a:lnTo>
                  <a:pt x="312277" y="308685"/>
                </a:lnTo>
                <a:lnTo>
                  <a:pt x="237188" y="9205"/>
                </a:lnTo>
                <a:cubicBezTo>
                  <a:pt x="260665" y="3480"/>
                  <a:pt x="285066" y="308"/>
                  <a:pt x="310128" y="308"/>
                </a:cubicBezTo>
                <a:close/>
                <a:moveTo>
                  <a:pt x="441123" y="0"/>
                </a:moveTo>
                <a:lnTo>
                  <a:pt x="538155" y="0"/>
                </a:lnTo>
                <a:lnTo>
                  <a:pt x="413197" y="155394"/>
                </a:lnTo>
                <a:lnTo>
                  <a:pt x="538772" y="308895"/>
                </a:lnTo>
                <a:lnTo>
                  <a:pt x="444646" y="308895"/>
                </a:lnTo>
                <a:lnTo>
                  <a:pt x="332681" y="188693"/>
                </a:lnTo>
                <a:lnTo>
                  <a:pt x="332681" y="11989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14130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s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A60EB3CE-8FA7-6B59-50FD-F65D29AB3304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234988" y="1592263"/>
            <a:ext cx="10585538" cy="34575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None/>
            </a:pPr>
            <a:r>
              <a:rPr lang="en-US" sz="12000" b="1" dirty="0">
                <a:solidFill>
                  <a:schemeClr val="bg1"/>
                </a:solidFill>
              </a:rPr>
              <a:t>Text Slides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96487C8-3898-9A0D-C9F9-756ABF29CC7A}"/>
              </a:ext>
            </a:extLst>
          </p:cNvPr>
          <p:cNvGrpSpPr/>
          <p:nvPr userDrawn="1"/>
        </p:nvGrpSpPr>
        <p:grpSpPr>
          <a:xfrm>
            <a:off x="9749847" y="2816226"/>
            <a:ext cx="1207276" cy="1009648"/>
            <a:chOff x="9336214" y="2528900"/>
            <a:chExt cx="1980368" cy="1656188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BB845C91-C89E-338E-C9EA-4C39346DFA55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9336214" y="3356994"/>
              <a:ext cx="1980368" cy="0"/>
            </a:xfrm>
            <a:prstGeom prst="line">
              <a:avLst/>
            </a:prstGeom>
            <a:ln w="152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aute 4">
              <a:extLst>
                <a:ext uri="{FF2B5EF4-FFF2-40B4-BE49-F238E27FC236}">
                  <a16:creationId xmlns:a16="http://schemas.microsoft.com/office/drawing/2014/main" id="{176FA26C-F202-41D1-CD6E-898DF2DEBB09}"/>
                </a:ext>
              </a:extLst>
            </p:cNvPr>
            <p:cNvSpPr/>
            <p:nvPr userDrawn="1"/>
          </p:nvSpPr>
          <p:spPr bwMode="gray">
            <a:xfrm>
              <a:off x="10488488" y="2528900"/>
              <a:ext cx="828094" cy="1656188"/>
            </a:xfrm>
            <a:custGeom>
              <a:avLst/>
              <a:gdLst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4" fmla="*/ 0 w 648072"/>
                <a:gd name="connsiteY4" fmla="*/ 324036 h 648072"/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4" fmla="*/ 91440 w 648072"/>
                <a:gd name="connsiteY4" fmla="*/ 415476 h 648072"/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0" fmla="*/ 0 w 324036"/>
                <a:gd name="connsiteY0" fmla="*/ 0 h 648072"/>
                <a:gd name="connsiteX1" fmla="*/ 324036 w 324036"/>
                <a:gd name="connsiteY1" fmla="*/ 324036 h 648072"/>
                <a:gd name="connsiteX2" fmla="*/ 0 w 324036"/>
                <a:gd name="connsiteY2" fmla="*/ 648072 h 6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036" h="648072">
                  <a:moveTo>
                    <a:pt x="0" y="0"/>
                  </a:moveTo>
                  <a:lnTo>
                    <a:pt x="324036" y="324036"/>
                  </a:lnTo>
                  <a:lnTo>
                    <a:pt x="0" y="648072"/>
                  </a:lnTo>
                </a:path>
              </a:pathLst>
            </a:cu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/>
            <a:lstStyle/>
            <a:p>
              <a:pPr algn="ctr"/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09343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3" y="1592263"/>
            <a:ext cx="11449051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9D431E4-E519-1234-FE33-E8AB8077801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75B736A-7DF1-4027-9DE0-59BD241361B5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38985F4-50E8-E270-E8DA-DC9A5DFEC6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811813F-F15B-6052-8D32-B7BF1C278A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80263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907"/>
            <a:ext cx="11449050" cy="467805"/>
          </a:xfrm>
        </p:spPr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3" y="1592263"/>
            <a:ext cx="11449051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9D431E4-E519-1234-FE33-E8AB8077801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75B736A-7DF1-4027-9DE0-59BD241361B5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38985F4-50E8-E270-E8DA-DC9A5DFEC6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811813F-F15B-6052-8D32-B7BF1C278A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7A354E38-33B3-4793-AB01-F9212CB006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68960" y="944724"/>
            <a:ext cx="11451565" cy="426704"/>
          </a:xfrm>
        </p:spPr>
        <p:txBody>
          <a:bodyPr rIns="0" anchor="b"/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2pPr>
            <a:lvl3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3pPr>
            <a:lvl4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4pPr>
            <a:lvl5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5pPr>
            <a:lvl6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  <a:lvl7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7pPr>
            <a:lvl8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8pPr>
            <a:lvl9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525737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5616575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7600DACF-0260-C244-6BC3-A95B98E320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03953" y="1592263"/>
            <a:ext cx="5616575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89038B4-FE9D-E75E-CBA7-A4AFDD61FFE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7FDCAA6-F5F3-4F0B-BC48-A574B17BF4DB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3F8990C-EE9B-9FAE-C44C-270F39377E6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C8FCD27-29AE-82EA-3746-DBEB0532798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96826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x Text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907"/>
            <a:ext cx="11449050" cy="584201"/>
          </a:xfrm>
        </p:spPr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5616575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7600DACF-0260-C244-6BC3-A95B98E320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03953" y="1592263"/>
            <a:ext cx="5616575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89038B4-FE9D-E75E-CBA7-A4AFDD61FFE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7FDCAA6-F5F3-4F0B-BC48-A574B17BF4DB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3F8990C-EE9B-9FAE-C44C-270F39377E6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C8FCD27-29AE-82EA-3746-DBEB0532798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1C37BA3-5A97-41DB-8605-79A7C03C4D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68960" y="944724"/>
            <a:ext cx="11451565" cy="426704"/>
          </a:xfrm>
        </p:spPr>
        <p:txBody>
          <a:bodyPr rIns="0" anchor="b"/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2pPr>
            <a:lvl3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3pPr>
            <a:lvl4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4pPr>
            <a:lvl5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5pPr>
            <a:lvl6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  <a:lvl7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7pPr>
            <a:lvl8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8pPr>
            <a:lvl9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140721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3671885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7600DACF-0260-C244-6BC3-A95B98E320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59263" y="1598217"/>
            <a:ext cx="3671885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5FAB14BE-0A96-B2A6-1E7C-652A5A235D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155944" y="1592263"/>
            <a:ext cx="3664582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DFCF9B44-89CE-5C78-E17A-E0D8DDD8AA0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06AD649-B3F0-47ED-BAA9-BD266915FCF1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2B90CFD-7675-410D-5FBC-60FE99027A6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EEE605EC-0BAE-E682-2FEE-959934696D4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7566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2700339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7600DACF-0260-C244-6BC3-A95B98E320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87713" y="1598217"/>
            <a:ext cx="2700339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5FAB14BE-0A96-B2A6-1E7C-652A5A235D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03949" y="1592263"/>
            <a:ext cx="2700339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A18B540B-0C8C-E249-F263-396FA418CF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9120188" y="1592263"/>
            <a:ext cx="2700339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F6F2C2F2-A469-FDA9-4694-B14CE4D2B83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3A086CDF-62AA-4168-AFDF-CBE90966F536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9FE437C-2FB5-8E53-12AF-758B9C09B96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C6255C4-5E26-8F03-0093-3FE830E79CD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19302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914472A9-C746-414B-A339-17009C086F0C}"/>
              </a:ext>
            </a:extLst>
          </p:cNvPr>
          <p:cNvSpPr/>
          <p:nvPr userDrawn="1"/>
        </p:nvSpPr>
        <p:spPr bwMode="gray">
          <a:xfrm>
            <a:off x="0" y="0"/>
            <a:ext cx="59880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46F4A2-1BBD-C6A2-7866-B5B1968C94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1475" y="368300"/>
            <a:ext cx="5616575" cy="4681538"/>
          </a:xfrm>
        </p:spPr>
        <p:txBody>
          <a:bodyPr rIns="360000" anchor="t"/>
          <a:lstStyle>
            <a:lvl1pPr algn="l">
              <a:defRPr sz="5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7604293-CF1F-A295-5586-92D0F86F4A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5" y="5265738"/>
            <a:ext cx="5616575" cy="1011236"/>
          </a:xfrm>
          <a:prstGeom prst="rect">
            <a:avLst/>
          </a:prstGeom>
        </p:spPr>
        <p:txBody>
          <a:bodyPr rIns="360000" anchor="b"/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4pPr>
            <a:lvl5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5pPr>
            <a:lvl6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6pPr>
            <a:lvl7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7pPr>
            <a:lvl8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8pPr>
            <a:lvl9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6250CC-595F-56CB-920B-A07D0AF8DB6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8000"/>
            <a:ext cx="0" cy="0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>
                <a:noFill/>
              </a:defRPr>
            </a:lvl1pPr>
          </a:lstStyle>
          <a:p>
            <a:fld id="{DA3C7E9C-D763-4F5C-9EDB-C774C3531173}" type="datetime3">
              <a:rPr lang="de-DE" smtClean="0"/>
              <a:t>08/02/26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012934-337B-04B6-BBA6-336DE7455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7DF1B2-42B7-5543-6886-E7938EDB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fld id="{776FC98F-84AD-404B-BCCB-49E092AA6DE0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484C6BD-91DB-46E4-D1D8-D75CEFB669AE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10710878" y="368659"/>
            <a:ext cx="861983" cy="309203"/>
            <a:chOff x="11189494" y="381000"/>
            <a:chExt cx="621506" cy="222941"/>
          </a:xfrm>
        </p:grpSpPr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59D79EA9-159E-AF02-E8D2-0E0E2BFCBD4B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D0DC72A4-EA66-1D2C-67F7-6C89ECA758CD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1E3D83C0-9BA1-4B72-A535-A573A32019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" r="78154"/>
          <a:stretch/>
        </p:blipFill>
        <p:spPr>
          <a:xfrm>
            <a:off x="5988051" y="0"/>
            <a:ext cx="4103687" cy="6858000"/>
          </a:xfrm>
          <a:prstGeom prst="rect">
            <a:avLst/>
          </a:prstGeom>
        </p:spPr>
      </p:pic>
      <p:pic>
        <p:nvPicPr>
          <p:cNvPr id="15" name="Inhaltsplatzhalter 6">
            <a:extLst>
              <a:ext uri="{FF2B5EF4-FFF2-40B4-BE49-F238E27FC236}">
                <a16:creationId xmlns:a16="http://schemas.microsoft.com/office/drawing/2014/main" id="{3D4E3659-6801-41B3-A35B-8F1A81EE9E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gray">
          <a:xfrm>
            <a:off x="10794206" y="5553075"/>
            <a:ext cx="720725" cy="720725"/>
          </a:xfrm>
          <a:prstGeom prst="rect">
            <a:avLst/>
          </a:prstGeom>
        </p:spPr>
      </p:pic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9D4DFC8A-CF1F-4764-A92D-414CFFA3CD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8051" y="1"/>
            <a:ext cx="4103687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45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line without oth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299"/>
            <a:ext cx="11458574" cy="1008063"/>
          </a:xfrm>
        </p:spPr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F79FA06E-4A79-9BE7-7176-0CDABBFDEA0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F49DA67-DF49-4C80-8A98-D18599808424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ECACCEBE-2A95-EBE4-CD9F-A6EDDA24967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4930C461-1671-0A4D-6841-C1DA8B5BA1B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A2998CBA-AAC1-4475-9647-C0D4802410AC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11140463" y="6437457"/>
            <a:ext cx="689586" cy="247362"/>
            <a:chOff x="11189494" y="381000"/>
            <a:chExt cx="621506" cy="222941"/>
          </a:xfrm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6756EE8E-51D3-4F7F-97C1-D3EED54C9306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66D8E40F-BA28-45D8-A09B-CF4F9F150997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" name="Inhaltsplatzhalter 6">
            <a:extLst>
              <a:ext uri="{FF2B5EF4-FFF2-40B4-BE49-F238E27FC236}">
                <a16:creationId xmlns:a16="http://schemas.microsoft.com/office/drawing/2014/main" id="{6BD67066-C5B3-4ABB-B5AA-62D2860774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039461" y="6403640"/>
            <a:ext cx="324520" cy="32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2897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A60EB3CE-8FA7-6B59-50FD-F65D29AB3304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234988" y="1592263"/>
            <a:ext cx="10585538" cy="34575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None/>
            </a:pPr>
            <a:r>
              <a:rPr lang="en-US" sz="12000" b="1" dirty="0">
                <a:solidFill>
                  <a:schemeClr val="bg1"/>
                </a:solidFill>
              </a:rPr>
              <a:t>Text &amp; </a:t>
            </a:r>
            <a:br>
              <a:rPr lang="en-US" sz="12000" b="1" dirty="0">
                <a:solidFill>
                  <a:schemeClr val="bg1"/>
                </a:solidFill>
              </a:rPr>
            </a:br>
            <a:r>
              <a:rPr lang="en-US" sz="12000" b="1" dirty="0">
                <a:solidFill>
                  <a:schemeClr val="bg1"/>
                </a:solidFill>
              </a:rPr>
              <a:t>Picture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D91CF98-7E64-A92D-A585-8CE7EB1112F2}"/>
              </a:ext>
            </a:extLst>
          </p:cNvPr>
          <p:cNvGrpSpPr/>
          <p:nvPr userDrawn="1"/>
        </p:nvGrpSpPr>
        <p:grpSpPr>
          <a:xfrm>
            <a:off x="9749847" y="2816226"/>
            <a:ext cx="1207276" cy="1009648"/>
            <a:chOff x="9336214" y="2528900"/>
            <a:chExt cx="1980368" cy="1656188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0DC14551-5FA4-58A0-A5D0-4712444E529A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9336214" y="3356994"/>
              <a:ext cx="1980368" cy="0"/>
            </a:xfrm>
            <a:prstGeom prst="line">
              <a:avLst/>
            </a:prstGeom>
            <a:ln w="152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aute 4">
              <a:extLst>
                <a:ext uri="{FF2B5EF4-FFF2-40B4-BE49-F238E27FC236}">
                  <a16:creationId xmlns:a16="http://schemas.microsoft.com/office/drawing/2014/main" id="{CA816A33-7090-9599-A875-ED901DF398EA}"/>
                </a:ext>
              </a:extLst>
            </p:cNvPr>
            <p:cNvSpPr/>
            <p:nvPr userDrawn="1"/>
          </p:nvSpPr>
          <p:spPr bwMode="gray">
            <a:xfrm>
              <a:off x="10488488" y="2528900"/>
              <a:ext cx="828094" cy="1656188"/>
            </a:xfrm>
            <a:custGeom>
              <a:avLst/>
              <a:gdLst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4" fmla="*/ 0 w 648072"/>
                <a:gd name="connsiteY4" fmla="*/ 324036 h 648072"/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4" fmla="*/ 91440 w 648072"/>
                <a:gd name="connsiteY4" fmla="*/ 415476 h 648072"/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0" fmla="*/ 0 w 324036"/>
                <a:gd name="connsiteY0" fmla="*/ 0 h 648072"/>
                <a:gd name="connsiteX1" fmla="*/ 324036 w 324036"/>
                <a:gd name="connsiteY1" fmla="*/ 324036 h 648072"/>
                <a:gd name="connsiteX2" fmla="*/ 0 w 324036"/>
                <a:gd name="connsiteY2" fmla="*/ 648072 h 6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036" h="648072">
                  <a:moveTo>
                    <a:pt x="0" y="0"/>
                  </a:moveTo>
                  <a:lnTo>
                    <a:pt x="324036" y="324036"/>
                  </a:lnTo>
                  <a:lnTo>
                    <a:pt x="0" y="648072"/>
                  </a:lnTo>
                </a:path>
              </a:pathLst>
            </a:cu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/>
            <a:lstStyle/>
            <a:p>
              <a:pPr algn="ctr"/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138540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x Text and Pictur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299"/>
            <a:ext cx="7561263" cy="1008063"/>
          </a:xfrm>
        </p:spPr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3671889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7600DACF-0260-C244-6BC3-A95B98E320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60849" y="1592263"/>
            <a:ext cx="3671889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148638" y="1"/>
            <a:ext cx="4043361" cy="685799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D70B73C-0CF1-5C0D-6E7E-0F2140886ACB}"/>
              </a:ext>
            </a:extLst>
          </p:cNvPr>
          <p:cNvSpPr/>
          <p:nvPr userDrawn="1"/>
        </p:nvSpPr>
        <p:spPr bwMode="gray">
          <a:xfrm>
            <a:off x="12233756" y="6026150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For light images,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the logo color can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be changed to black.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F79FA06E-4A79-9BE7-7176-0CDABBFDEA0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F49DA67-DF49-4C80-8A98-D18599808424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ECACCEBE-2A95-EBE4-CD9F-A6EDDA24967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4930C461-1671-0A4D-6841-C1DA8B5BA1B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EA6D74CA-A6BA-B921-DEB9-D6A49E43D2ED}"/>
              </a:ext>
            </a:extLst>
          </p:cNvPr>
          <p:cNvSpPr>
            <a:spLocks noGrp="1" noChangeAspect="1"/>
          </p:cNvSpPr>
          <p:nvPr>
            <p:ph type="dgm" sz="quarter" idx="21" hasCustomPrompt="1"/>
          </p:nvPr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526439 w 689586"/>
              <a:gd name="connsiteY0" fmla="*/ 247 h 247362"/>
              <a:gd name="connsiteX1" fmla="*/ 689586 w 689586"/>
              <a:gd name="connsiteY1" fmla="*/ 247 h 247362"/>
              <a:gd name="connsiteX2" fmla="*/ 689586 w 689586"/>
              <a:gd name="connsiteY2" fmla="*/ 55816 h 247362"/>
              <a:gd name="connsiteX3" fmla="*/ 641876 w 689586"/>
              <a:gd name="connsiteY3" fmla="*/ 55816 h 247362"/>
              <a:gd name="connsiteX4" fmla="*/ 641876 w 689586"/>
              <a:gd name="connsiteY4" fmla="*/ 247362 h 247362"/>
              <a:gd name="connsiteX5" fmla="*/ 574149 w 689586"/>
              <a:gd name="connsiteY5" fmla="*/ 247362 h 247362"/>
              <a:gd name="connsiteX6" fmla="*/ 574149 w 689586"/>
              <a:gd name="connsiteY6" fmla="*/ 55816 h 247362"/>
              <a:gd name="connsiteX7" fmla="*/ 526439 w 689586"/>
              <a:gd name="connsiteY7" fmla="*/ 55816 h 247362"/>
              <a:gd name="connsiteX8" fmla="*/ 442470 w 689586"/>
              <a:gd name="connsiteY8" fmla="*/ 247 h 247362"/>
              <a:gd name="connsiteX9" fmla="*/ 510194 w 689586"/>
              <a:gd name="connsiteY9" fmla="*/ 247 h 247362"/>
              <a:gd name="connsiteX10" fmla="*/ 510194 w 689586"/>
              <a:gd name="connsiteY10" fmla="*/ 247116 h 247362"/>
              <a:gd name="connsiteX11" fmla="*/ 442470 w 689586"/>
              <a:gd name="connsiteY11" fmla="*/ 247116 h 247362"/>
              <a:gd name="connsiteX12" fmla="*/ 248102 w 689586"/>
              <a:gd name="connsiteY12" fmla="*/ 247 h 247362"/>
              <a:gd name="connsiteX13" fmla="*/ 250146 w 689586"/>
              <a:gd name="connsiteY13" fmla="*/ 247 h 247362"/>
              <a:gd name="connsiteX14" fmla="*/ 249899 w 689586"/>
              <a:gd name="connsiteY14" fmla="*/ 247077 h 247362"/>
              <a:gd name="connsiteX15" fmla="*/ 249900 w 689586"/>
              <a:gd name="connsiteY15" fmla="*/ 247078 h 247362"/>
              <a:gd name="connsiteX16" fmla="*/ 249900 w 689586"/>
              <a:gd name="connsiteY16" fmla="*/ 247113 h 247362"/>
              <a:gd name="connsiteX17" fmla="*/ 249899 w 689586"/>
              <a:gd name="connsiteY17" fmla="*/ 247111 h 247362"/>
              <a:gd name="connsiteX18" fmla="*/ 249899 w 689586"/>
              <a:gd name="connsiteY18" fmla="*/ 247113 h 247362"/>
              <a:gd name="connsiteX19" fmla="*/ 249899 w 689586"/>
              <a:gd name="connsiteY19" fmla="*/ 247114 h 247362"/>
              <a:gd name="connsiteX20" fmla="*/ 249899 w 689586"/>
              <a:gd name="connsiteY20" fmla="*/ 247116 h 247362"/>
              <a:gd name="connsiteX21" fmla="*/ 249864 w 689586"/>
              <a:gd name="connsiteY21" fmla="*/ 247116 h 247362"/>
              <a:gd name="connsiteX22" fmla="*/ 249864 w 689586"/>
              <a:gd name="connsiteY22" fmla="*/ 247114 h 247362"/>
              <a:gd name="connsiteX23" fmla="*/ 0 w 689586"/>
              <a:gd name="connsiteY23" fmla="*/ 247114 h 247362"/>
              <a:gd name="connsiteX24" fmla="*/ 7858 w 689586"/>
              <a:gd name="connsiteY24" fmla="*/ 186719 h 247362"/>
              <a:gd name="connsiteX25" fmla="*/ 249861 w 689586"/>
              <a:gd name="connsiteY25" fmla="*/ 247105 h 247362"/>
              <a:gd name="connsiteX26" fmla="*/ 249859 w 689586"/>
              <a:gd name="connsiteY26" fmla="*/ 247095 h 247362"/>
              <a:gd name="connsiteX27" fmla="*/ 24103 w 689586"/>
              <a:gd name="connsiteY27" fmla="*/ 142073 h 247362"/>
              <a:gd name="connsiteX28" fmla="*/ 56837 w 689586"/>
              <a:gd name="connsiteY28" fmla="*/ 90557 h 247362"/>
              <a:gd name="connsiteX29" fmla="*/ 249854 w 689586"/>
              <a:gd name="connsiteY29" fmla="*/ 247076 h 247362"/>
              <a:gd name="connsiteX30" fmla="*/ 249834 w 689586"/>
              <a:gd name="connsiteY30" fmla="*/ 246997 h 247362"/>
              <a:gd name="connsiteX31" fmla="*/ 92849 w 689586"/>
              <a:gd name="connsiteY31" fmla="*/ 55039 h 247362"/>
              <a:gd name="connsiteX32" fmla="*/ 144612 w 689586"/>
              <a:gd name="connsiteY32" fmla="*/ 23078 h 247362"/>
              <a:gd name="connsiteX33" fmla="*/ 249821 w 689586"/>
              <a:gd name="connsiteY33" fmla="*/ 246945 h 247362"/>
              <a:gd name="connsiteX34" fmla="*/ 189750 w 689586"/>
              <a:gd name="connsiteY34" fmla="*/ 7364 h 247362"/>
              <a:gd name="connsiteX35" fmla="*/ 248102 w 689586"/>
              <a:gd name="connsiteY35" fmla="*/ 247 h 247362"/>
              <a:gd name="connsiteX36" fmla="*/ 352898 w 689586"/>
              <a:gd name="connsiteY36" fmla="*/ 0 h 247362"/>
              <a:gd name="connsiteX37" fmla="*/ 430524 w 689586"/>
              <a:gd name="connsiteY37" fmla="*/ 0 h 247362"/>
              <a:gd name="connsiteX38" fmla="*/ 330557 w 689586"/>
              <a:gd name="connsiteY38" fmla="*/ 124315 h 247362"/>
              <a:gd name="connsiteX39" fmla="*/ 431017 w 689586"/>
              <a:gd name="connsiteY39" fmla="*/ 247116 h 247362"/>
              <a:gd name="connsiteX40" fmla="*/ 355716 w 689586"/>
              <a:gd name="connsiteY40" fmla="*/ 247116 h 247362"/>
              <a:gd name="connsiteX41" fmla="*/ 266144 w 689586"/>
              <a:gd name="connsiteY41" fmla="*/ 150954 h 247362"/>
              <a:gd name="connsiteX42" fmla="*/ 266144 w 689586"/>
              <a:gd name="connsiteY42" fmla="*/ 95916 h 2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89586" h="247362">
                <a:moveTo>
                  <a:pt x="526439" y="247"/>
                </a:moveTo>
                <a:lnTo>
                  <a:pt x="689586" y="247"/>
                </a:lnTo>
                <a:lnTo>
                  <a:pt x="689586" y="55816"/>
                </a:lnTo>
                <a:lnTo>
                  <a:pt x="641876" y="55816"/>
                </a:lnTo>
                <a:lnTo>
                  <a:pt x="641876" y="247362"/>
                </a:lnTo>
                <a:lnTo>
                  <a:pt x="574149" y="247362"/>
                </a:lnTo>
                <a:lnTo>
                  <a:pt x="574149" y="55816"/>
                </a:lnTo>
                <a:lnTo>
                  <a:pt x="526439" y="55816"/>
                </a:lnTo>
                <a:close/>
                <a:moveTo>
                  <a:pt x="442470" y="247"/>
                </a:moveTo>
                <a:lnTo>
                  <a:pt x="510194" y="247"/>
                </a:lnTo>
                <a:lnTo>
                  <a:pt x="510194" y="247116"/>
                </a:lnTo>
                <a:lnTo>
                  <a:pt x="442470" y="247116"/>
                </a:lnTo>
                <a:close/>
                <a:moveTo>
                  <a:pt x="248102" y="247"/>
                </a:moveTo>
                <a:lnTo>
                  <a:pt x="250146" y="247"/>
                </a:lnTo>
                <a:lnTo>
                  <a:pt x="249899" y="247077"/>
                </a:lnTo>
                <a:lnTo>
                  <a:pt x="249900" y="247078"/>
                </a:lnTo>
                <a:lnTo>
                  <a:pt x="249900" y="247113"/>
                </a:lnTo>
                <a:lnTo>
                  <a:pt x="249899" y="247111"/>
                </a:lnTo>
                <a:lnTo>
                  <a:pt x="249899" y="247113"/>
                </a:lnTo>
                <a:lnTo>
                  <a:pt x="249899" y="247114"/>
                </a:lnTo>
                <a:lnTo>
                  <a:pt x="249899" y="247116"/>
                </a:lnTo>
                <a:lnTo>
                  <a:pt x="249864" y="247116"/>
                </a:lnTo>
                <a:lnTo>
                  <a:pt x="249864" y="247114"/>
                </a:lnTo>
                <a:lnTo>
                  <a:pt x="0" y="247114"/>
                </a:lnTo>
                <a:cubicBezTo>
                  <a:pt x="246" y="226289"/>
                  <a:pt x="2784" y="205994"/>
                  <a:pt x="7858" y="186719"/>
                </a:cubicBezTo>
                <a:lnTo>
                  <a:pt x="249861" y="247105"/>
                </a:lnTo>
                <a:lnTo>
                  <a:pt x="249859" y="247095"/>
                </a:lnTo>
                <a:lnTo>
                  <a:pt x="24103" y="142073"/>
                </a:lnTo>
                <a:cubicBezTo>
                  <a:pt x="32736" y="123539"/>
                  <a:pt x="43906" y="106273"/>
                  <a:pt x="56837" y="90557"/>
                </a:cubicBezTo>
                <a:lnTo>
                  <a:pt x="249854" y="247076"/>
                </a:lnTo>
                <a:lnTo>
                  <a:pt x="249834" y="246997"/>
                </a:lnTo>
                <a:lnTo>
                  <a:pt x="92849" y="55039"/>
                </a:lnTo>
                <a:cubicBezTo>
                  <a:pt x="108600" y="42353"/>
                  <a:pt x="125831" y="31712"/>
                  <a:pt x="144612" y="23078"/>
                </a:cubicBezTo>
                <a:lnTo>
                  <a:pt x="249821" y="246945"/>
                </a:lnTo>
                <a:lnTo>
                  <a:pt x="189750" y="7364"/>
                </a:lnTo>
                <a:cubicBezTo>
                  <a:pt x="208531" y="2784"/>
                  <a:pt x="228052" y="247"/>
                  <a:pt x="248102" y="247"/>
                </a:cubicBezTo>
                <a:close/>
                <a:moveTo>
                  <a:pt x="352898" y="0"/>
                </a:moveTo>
                <a:lnTo>
                  <a:pt x="430524" y="0"/>
                </a:lnTo>
                <a:lnTo>
                  <a:pt x="330557" y="124315"/>
                </a:lnTo>
                <a:lnTo>
                  <a:pt x="431017" y="247116"/>
                </a:lnTo>
                <a:lnTo>
                  <a:pt x="355716" y="247116"/>
                </a:lnTo>
                <a:lnTo>
                  <a:pt x="266144" y="150954"/>
                </a:lnTo>
                <a:lnTo>
                  <a:pt x="266144" y="959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  <p:pic>
        <p:nvPicPr>
          <p:cNvPr id="13" name="Inhaltsplatzhalter 6">
            <a:extLst>
              <a:ext uri="{FF2B5EF4-FFF2-40B4-BE49-F238E27FC236}">
                <a16:creationId xmlns:a16="http://schemas.microsoft.com/office/drawing/2014/main" id="{6D29C0D8-CA9D-47D5-875B-FB2255835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039461" y="6403640"/>
            <a:ext cx="324520" cy="32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9442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x Text and 2x Pictur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299"/>
            <a:ext cx="7561263" cy="1008063"/>
          </a:xfrm>
        </p:spPr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3671889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7600DACF-0260-C244-6BC3-A95B98E320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60849" y="1592263"/>
            <a:ext cx="3671889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148638" y="0"/>
            <a:ext cx="4043361" cy="342899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9" name="Bildplatzhalter 15">
            <a:extLst>
              <a:ext uri="{FF2B5EF4-FFF2-40B4-BE49-F238E27FC236}">
                <a16:creationId xmlns:a16="http://schemas.microsoft.com/office/drawing/2014/main" id="{8F5116AB-EDC8-4AAB-4B23-B0F880D3116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148638" y="3429000"/>
            <a:ext cx="4043361" cy="342899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76EE313-5AAA-A0EA-8444-811EFE1191D0}"/>
              </a:ext>
            </a:extLst>
          </p:cNvPr>
          <p:cNvSpPr/>
          <p:nvPr userDrawn="1"/>
        </p:nvSpPr>
        <p:spPr bwMode="gray">
          <a:xfrm>
            <a:off x="12233756" y="6026150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For light images,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the logo color can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be changed to black.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A1FC182A-F96F-5221-873F-3B2B5AAB8E5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459C28F-5F8F-421F-BA78-F16045143D08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32C1A369-5E22-F1DC-FC91-3E67E0891AA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1294EBFA-1C3B-20E4-7E18-EADCA4BF01E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SmartArt Placeholder 4">
            <a:extLst>
              <a:ext uri="{FF2B5EF4-FFF2-40B4-BE49-F238E27FC236}">
                <a16:creationId xmlns:a16="http://schemas.microsoft.com/office/drawing/2014/main" id="{687767C0-1F3D-3EB7-C35E-3DFC7F453FED}"/>
              </a:ext>
            </a:extLst>
          </p:cNvPr>
          <p:cNvSpPr>
            <a:spLocks noGrp="1" noChangeAspect="1"/>
          </p:cNvSpPr>
          <p:nvPr>
            <p:ph type="dgm" sz="quarter" idx="21" hasCustomPrompt="1"/>
          </p:nvPr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526439 w 689586"/>
              <a:gd name="connsiteY0" fmla="*/ 247 h 247362"/>
              <a:gd name="connsiteX1" fmla="*/ 689586 w 689586"/>
              <a:gd name="connsiteY1" fmla="*/ 247 h 247362"/>
              <a:gd name="connsiteX2" fmla="*/ 689586 w 689586"/>
              <a:gd name="connsiteY2" fmla="*/ 55816 h 247362"/>
              <a:gd name="connsiteX3" fmla="*/ 641876 w 689586"/>
              <a:gd name="connsiteY3" fmla="*/ 55816 h 247362"/>
              <a:gd name="connsiteX4" fmla="*/ 641876 w 689586"/>
              <a:gd name="connsiteY4" fmla="*/ 247362 h 247362"/>
              <a:gd name="connsiteX5" fmla="*/ 574149 w 689586"/>
              <a:gd name="connsiteY5" fmla="*/ 247362 h 247362"/>
              <a:gd name="connsiteX6" fmla="*/ 574149 w 689586"/>
              <a:gd name="connsiteY6" fmla="*/ 55816 h 247362"/>
              <a:gd name="connsiteX7" fmla="*/ 526439 w 689586"/>
              <a:gd name="connsiteY7" fmla="*/ 55816 h 247362"/>
              <a:gd name="connsiteX8" fmla="*/ 442470 w 689586"/>
              <a:gd name="connsiteY8" fmla="*/ 247 h 247362"/>
              <a:gd name="connsiteX9" fmla="*/ 510194 w 689586"/>
              <a:gd name="connsiteY9" fmla="*/ 247 h 247362"/>
              <a:gd name="connsiteX10" fmla="*/ 510194 w 689586"/>
              <a:gd name="connsiteY10" fmla="*/ 247116 h 247362"/>
              <a:gd name="connsiteX11" fmla="*/ 442470 w 689586"/>
              <a:gd name="connsiteY11" fmla="*/ 247116 h 247362"/>
              <a:gd name="connsiteX12" fmla="*/ 248102 w 689586"/>
              <a:gd name="connsiteY12" fmla="*/ 247 h 247362"/>
              <a:gd name="connsiteX13" fmla="*/ 250146 w 689586"/>
              <a:gd name="connsiteY13" fmla="*/ 247 h 247362"/>
              <a:gd name="connsiteX14" fmla="*/ 249899 w 689586"/>
              <a:gd name="connsiteY14" fmla="*/ 247077 h 247362"/>
              <a:gd name="connsiteX15" fmla="*/ 249900 w 689586"/>
              <a:gd name="connsiteY15" fmla="*/ 247078 h 247362"/>
              <a:gd name="connsiteX16" fmla="*/ 249900 w 689586"/>
              <a:gd name="connsiteY16" fmla="*/ 247113 h 247362"/>
              <a:gd name="connsiteX17" fmla="*/ 249899 w 689586"/>
              <a:gd name="connsiteY17" fmla="*/ 247111 h 247362"/>
              <a:gd name="connsiteX18" fmla="*/ 249899 w 689586"/>
              <a:gd name="connsiteY18" fmla="*/ 247113 h 247362"/>
              <a:gd name="connsiteX19" fmla="*/ 249899 w 689586"/>
              <a:gd name="connsiteY19" fmla="*/ 247114 h 247362"/>
              <a:gd name="connsiteX20" fmla="*/ 249899 w 689586"/>
              <a:gd name="connsiteY20" fmla="*/ 247116 h 247362"/>
              <a:gd name="connsiteX21" fmla="*/ 249864 w 689586"/>
              <a:gd name="connsiteY21" fmla="*/ 247116 h 247362"/>
              <a:gd name="connsiteX22" fmla="*/ 249864 w 689586"/>
              <a:gd name="connsiteY22" fmla="*/ 247114 h 247362"/>
              <a:gd name="connsiteX23" fmla="*/ 0 w 689586"/>
              <a:gd name="connsiteY23" fmla="*/ 247114 h 247362"/>
              <a:gd name="connsiteX24" fmla="*/ 7858 w 689586"/>
              <a:gd name="connsiteY24" fmla="*/ 186719 h 247362"/>
              <a:gd name="connsiteX25" fmla="*/ 249861 w 689586"/>
              <a:gd name="connsiteY25" fmla="*/ 247105 h 247362"/>
              <a:gd name="connsiteX26" fmla="*/ 249859 w 689586"/>
              <a:gd name="connsiteY26" fmla="*/ 247095 h 247362"/>
              <a:gd name="connsiteX27" fmla="*/ 24103 w 689586"/>
              <a:gd name="connsiteY27" fmla="*/ 142073 h 247362"/>
              <a:gd name="connsiteX28" fmla="*/ 56837 w 689586"/>
              <a:gd name="connsiteY28" fmla="*/ 90557 h 247362"/>
              <a:gd name="connsiteX29" fmla="*/ 249854 w 689586"/>
              <a:gd name="connsiteY29" fmla="*/ 247076 h 247362"/>
              <a:gd name="connsiteX30" fmla="*/ 249834 w 689586"/>
              <a:gd name="connsiteY30" fmla="*/ 246997 h 247362"/>
              <a:gd name="connsiteX31" fmla="*/ 92849 w 689586"/>
              <a:gd name="connsiteY31" fmla="*/ 55039 h 247362"/>
              <a:gd name="connsiteX32" fmla="*/ 144612 w 689586"/>
              <a:gd name="connsiteY32" fmla="*/ 23078 h 247362"/>
              <a:gd name="connsiteX33" fmla="*/ 249821 w 689586"/>
              <a:gd name="connsiteY33" fmla="*/ 246945 h 247362"/>
              <a:gd name="connsiteX34" fmla="*/ 189750 w 689586"/>
              <a:gd name="connsiteY34" fmla="*/ 7364 h 247362"/>
              <a:gd name="connsiteX35" fmla="*/ 248102 w 689586"/>
              <a:gd name="connsiteY35" fmla="*/ 247 h 247362"/>
              <a:gd name="connsiteX36" fmla="*/ 352898 w 689586"/>
              <a:gd name="connsiteY36" fmla="*/ 0 h 247362"/>
              <a:gd name="connsiteX37" fmla="*/ 430524 w 689586"/>
              <a:gd name="connsiteY37" fmla="*/ 0 h 247362"/>
              <a:gd name="connsiteX38" fmla="*/ 330557 w 689586"/>
              <a:gd name="connsiteY38" fmla="*/ 124315 h 247362"/>
              <a:gd name="connsiteX39" fmla="*/ 431017 w 689586"/>
              <a:gd name="connsiteY39" fmla="*/ 247116 h 247362"/>
              <a:gd name="connsiteX40" fmla="*/ 355716 w 689586"/>
              <a:gd name="connsiteY40" fmla="*/ 247116 h 247362"/>
              <a:gd name="connsiteX41" fmla="*/ 266144 w 689586"/>
              <a:gd name="connsiteY41" fmla="*/ 150954 h 247362"/>
              <a:gd name="connsiteX42" fmla="*/ 266144 w 689586"/>
              <a:gd name="connsiteY42" fmla="*/ 95916 h 2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89586" h="247362">
                <a:moveTo>
                  <a:pt x="526439" y="247"/>
                </a:moveTo>
                <a:lnTo>
                  <a:pt x="689586" y="247"/>
                </a:lnTo>
                <a:lnTo>
                  <a:pt x="689586" y="55816"/>
                </a:lnTo>
                <a:lnTo>
                  <a:pt x="641876" y="55816"/>
                </a:lnTo>
                <a:lnTo>
                  <a:pt x="641876" y="247362"/>
                </a:lnTo>
                <a:lnTo>
                  <a:pt x="574149" y="247362"/>
                </a:lnTo>
                <a:lnTo>
                  <a:pt x="574149" y="55816"/>
                </a:lnTo>
                <a:lnTo>
                  <a:pt x="526439" y="55816"/>
                </a:lnTo>
                <a:close/>
                <a:moveTo>
                  <a:pt x="442470" y="247"/>
                </a:moveTo>
                <a:lnTo>
                  <a:pt x="510194" y="247"/>
                </a:lnTo>
                <a:lnTo>
                  <a:pt x="510194" y="247116"/>
                </a:lnTo>
                <a:lnTo>
                  <a:pt x="442470" y="247116"/>
                </a:lnTo>
                <a:close/>
                <a:moveTo>
                  <a:pt x="248102" y="247"/>
                </a:moveTo>
                <a:lnTo>
                  <a:pt x="250146" y="247"/>
                </a:lnTo>
                <a:lnTo>
                  <a:pt x="249899" y="247077"/>
                </a:lnTo>
                <a:lnTo>
                  <a:pt x="249900" y="247078"/>
                </a:lnTo>
                <a:lnTo>
                  <a:pt x="249900" y="247113"/>
                </a:lnTo>
                <a:lnTo>
                  <a:pt x="249899" y="247111"/>
                </a:lnTo>
                <a:lnTo>
                  <a:pt x="249899" y="247113"/>
                </a:lnTo>
                <a:lnTo>
                  <a:pt x="249899" y="247114"/>
                </a:lnTo>
                <a:lnTo>
                  <a:pt x="249899" y="247116"/>
                </a:lnTo>
                <a:lnTo>
                  <a:pt x="249864" y="247116"/>
                </a:lnTo>
                <a:lnTo>
                  <a:pt x="249864" y="247114"/>
                </a:lnTo>
                <a:lnTo>
                  <a:pt x="0" y="247114"/>
                </a:lnTo>
                <a:cubicBezTo>
                  <a:pt x="246" y="226289"/>
                  <a:pt x="2784" y="205994"/>
                  <a:pt x="7858" y="186719"/>
                </a:cubicBezTo>
                <a:lnTo>
                  <a:pt x="249861" y="247105"/>
                </a:lnTo>
                <a:lnTo>
                  <a:pt x="249859" y="247095"/>
                </a:lnTo>
                <a:lnTo>
                  <a:pt x="24103" y="142073"/>
                </a:lnTo>
                <a:cubicBezTo>
                  <a:pt x="32736" y="123539"/>
                  <a:pt x="43906" y="106273"/>
                  <a:pt x="56837" y="90557"/>
                </a:cubicBezTo>
                <a:lnTo>
                  <a:pt x="249854" y="247076"/>
                </a:lnTo>
                <a:lnTo>
                  <a:pt x="249834" y="246997"/>
                </a:lnTo>
                <a:lnTo>
                  <a:pt x="92849" y="55039"/>
                </a:lnTo>
                <a:cubicBezTo>
                  <a:pt x="108600" y="42353"/>
                  <a:pt x="125831" y="31712"/>
                  <a:pt x="144612" y="23078"/>
                </a:cubicBezTo>
                <a:lnTo>
                  <a:pt x="249821" y="246945"/>
                </a:lnTo>
                <a:lnTo>
                  <a:pt x="189750" y="7364"/>
                </a:lnTo>
                <a:cubicBezTo>
                  <a:pt x="208531" y="2784"/>
                  <a:pt x="228052" y="247"/>
                  <a:pt x="248102" y="247"/>
                </a:cubicBezTo>
                <a:close/>
                <a:moveTo>
                  <a:pt x="352898" y="0"/>
                </a:moveTo>
                <a:lnTo>
                  <a:pt x="430524" y="0"/>
                </a:lnTo>
                <a:lnTo>
                  <a:pt x="330557" y="124315"/>
                </a:lnTo>
                <a:lnTo>
                  <a:pt x="431017" y="247116"/>
                </a:lnTo>
                <a:lnTo>
                  <a:pt x="355716" y="247116"/>
                </a:lnTo>
                <a:lnTo>
                  <a:pt x="266144" y="150954"/>
                </a:lnTo>
                <a:lnTo>
                  <a:pt x="266144" y="959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  <p:pic>
        <p:nvPicPr>
          <p:cNvPr id="14" name="Inhaltsplatzhalter 6">
            <a:extLst>
              <a:ext uri="{FF2B5EF4-FFF2-40B4-BE49-F238E27FC236}">
                <a16:creationId xmlns:a16="http://schemas.microsoft.com/office/drawing/2014/main" id="{BF933C05-EF4E-4D89-845E-EAA8150ED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039461" y="6403640"/>
            <a:ext cx="324520" cy="32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3491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299"/>
            <a:ext cx="5616575" cy="1008063"/>
          </a:xfrm>
        </p:spPr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5616575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03950" y="1"/>
            <a:ext cx="5988049" cy="685799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D641E1-639F-0493-BBF6-89BD42031440}"/>
              </a:ext>
            </a:extLst>
          </p:cNvPr>
          <p:cNvSpPr/>
          <p:nvPr userDrawn="1"/>
        </p:nvSpPr>
        <p:spPr bwMode="gray">
          <a:xfrm>
            <a:off x="12233756" y="6026150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For light images,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the logo color can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be changed to black.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E2E680-3FF9-ABDB-21FE-FBA02779216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C315EB2-8664-4946-973D-56EE0D1912DE}" type="datetime3">
              <a:rPr lang="de-DE" noProof="1" smtClean="0"/>
              <a:t>08/02/26</a:t>
            </a:fld>
            <a:endParaRPr lang="en-US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A526B-BB77-0D6A-817F-6C40D944BDC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59594" y="6273800"/>
            <a:ext cx="3528455" cy="584200"/>
          </a:xfrm>
        </p:spPr>
        <p:txBody>
          <a:bodyPr/>
          <a:lstStyle/>
          <a:p>
            <a:r>
              <a:rPr lang="en-US" noProof="1"/>
              <a:t>Name - Title of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BF4C557-2716-4BAC-1F79-F528FD3982DA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1" smtClean="0"/>
              <a:pPr/>
              <a:t>‹Nr.›</a:t>
            </a:fld>
            <a:endParaRPr lang="en-US" noProof="1"/>
          </a:p>
        </p:txBody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644C98EE-B3A7-7238-F3DE-A4EEE986D320}"/>
              </a:ext>
            </a:extLst>
          </p:cNvPr>
          <p:cNvSpPr>
            <a:spLocks noGrp="1" noChangeAspect="1"/>
          </p:cNvSpPr>
          <p:nvPr>
            <p:ph type="dgm" sz="quarter" idx="21" hasCustomPrompt="1"/>
          </p:nvPr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526439 w 689586"/>
              <a:gd name="connsiteY0" fmla="*/ 247 h 247362"/>
              <a:gd name="connsiteX1" fmla="*/ 689586 w 689586"/>
              <a:gd name="connsiteY1" fmla="*/ 247 h 247362"/>
              <a:gd name="connsiteX2" fmla="*/ 689586 w 689586"/>
              <a:gd name="connsiteY2" fmla="*/ 55816 h 247362"/>
              <a:gd name="connsiteX3" fmla="*/ 641876 w 689586"/>
              <a:gd name="connsiteY3" fmla="*/ 55816 h 247362"/>
              <a:gd name="connsiteX4" fmla="*/ 641876 w 689586"/>
              <a:gd name="connsiteY4" fmla="*/ 247362 h 247362"/>
              <a:gd name="connsiteX5" fmla="*/ 574149 w 689586"/>
              <a:gd name="connsiteY5" fmla="*/ 247362 h 247362"/>
              <a:gd name="connsiteX6" fmla="*/ 574149 w 689586"/>
              <a:gd name="connsiteY6" fmla="*/ 55816 h 247362"/>
              <a:gd name="connsiteX7" fmla="*/ 526439 w 689586"/>
              <a:gd name="connsiteY7" fmla="*/ 55816 h 247362"/>
              <a:gd name="connsiteX8" fmla="*/ 442470 w 689586"/>
              <a:gd name="connsiteY8" fmla="*/ 247 h 247362"/>
              <a:gd name="connsiteX9" fmla="*/ 510194 w 689586"/>
              <a:gd name="connsiteY9" fmla="*/ 247 h 247362"/>
              <a:gd name="connsiteX10" fmla="*/ 510194 w 689586"/>
              <a:gd name="connsiteY10" fmla="*/ 247116 h 247362"/>
              <a:gd name="connsiteX11" fmla="*/ 442470 w 689586"/>
              <a:gd name="connsiteY11" fmla="*/ 247116 h 247362"/>
              <a:gd name="connsiteX12" fmla="*/ 248102 w 689586"/>
              <a:gd name="connsiteY12" fmla="*/ 247 h 247362"/>
              <a:gd name="connsiteX13" fmla="*/ 250146 w 689586"/>
              <a:gd name="connsiteY13" fmla="*/ 247 h 247362"/>
              <a:gd name="connsiteX14" fmla="*/ 249899 w 689586"/>
              <a:gd name="connsiteY14" fmla="*/ 247077 h 247362"/>
              <a:gd name="connsiteX15" fmla="*/ 249900 w 689586"/>
              <a:gd name="connsiteY15" fmla="*/ 247078 h 247362"/>
              <a:gd name="connsiteX16" fmla="*/ 249900 w 689586"/>
              <a:gd name="connsiteY16" fmla="*/ 247113 h 247362"/>
              <a:gd name="connsiteX17" fmla="*/ 249899 w 689586"/>
              <a:gd name="connsiteY17" fmla="*/ 247111 h 247362"/>
              <a:gd name="connsiteX18" fmla="*/ 249899 w 689586"/>
              <a:gd name="connsiteY18" fmla="*/ 247113 h 247362"/>
              <a:gd name="connsiteX19" fmla="*/ 249899 w 689586"/>
              <a:gd name="connsiteY19" fmla="*/ 247114 h 247362"/>
              <a:gd name="connsiteX20" fmla="*/ 249899 w 689586"/>
              <a:gd name="connsiteY20" fmla="*/ 247116 h 247362"/>
              <a:gd name="connsiteX21" fmla="*/ 249864 w 689586"/>
              <a:gd name="connsiteY21" fmla="*/ 247116 h 247362"/>
              <a:gd name="connsiteX22" fmla="*/ 249864 w 689586"/>
              <a:gd name="connsiteY22" fmla="*/ 247114 h 247362"/>
              <a:gd name="connsiteX23" fmla="*/ 0 w 689586"/>
              <a:gd name="connsiteY23" fmla="*/ 247114 h 247362"/>
              <a:gd name="connsiteX24" fmla="*/ 7858 w 689586"/>
              <a:gd name="connsiteY24" fmla="*/ 186719 h 247362"/>
              <a:gd name="connsiteX25" fmla="*/ 249861 w 689586"/>
              <a:gd name="connsiteY25" fmla="*/ 247105 h 247362"/>
              <a:gd name="connsiteX26" fmla="*/ 249859 w 689586"/>
              <a:gd name="connsiteY26" fmla="*/ 247095 h 247362"/>
              <a:gd name="connsiteX27" fmla="*/ 24103 w 689586"/>
              <a:gd name="connsiteY27" fmla="*/ 142073 h 247362"/>
              <a:gd name="connsiteX28" fmla="*/ 56837 w 689586"/>
              <a:gd name="connsiteY28" fmla="*/ 90557 h 247362"/>
              <a:gd name="connsiteX29" fmla="*/ 249854 w 689586"/>
              <a:gd name="connsiteY29" fmla="*/ 247076 h 247362"/>
              <a:gd name="connsiteX30" fmla="*/ 249834 w 689586"/>
              <a:gd name="connsiteY30" fmla="*/ 246997 h 247362"/>
              <a:gd name="connsiteX31" fmla="*/ 92849 w 689586"/>
              <a:gd name="connsiteY31" fmla="*/ 55039 h 247362"/>
              <a:gd name="connsiteX32" fmla="*/ 144612 w 689586"/>
              <a:gd name="connsiteY32" fmla="*/ 23078 h 247362"/>
              <a:gd name="connsiteX33" fmla="*/ 249821 w 689586"/>
              <a:gd name="connsiteY33" fmla="*/ 246945 h 247362"/>
              <a:gd name="connsiteX34" fmla="*/ 189750 w 689586"/>
              <a:gd name="connsiteY34" fmla="*/ 7364 h 247362"/>
              <a:gd name="connsiteX35" fmla="*/ 248102 w 689586"/>
              <a:gd name="connsiteY35" fmla="*/ 247 h 247362"/>
              <a:gd name="connsiteX36" fmla="*/ 352898 w 689586"/>
              <a:gd name="connsiteY36" fmla="*/ 0 h 247362"/>
              <a:gd name="connsiteX37" fmla="*/ 430524 w 689586"/>
              <a:gd name="connsiteY37" fmla="*/ 0 h 247362"/>
              <a:gd name="connsiteX38" fmla="*/ 330557 w 689586"/>
              <a:gd name="connsiteY38" fmla="*/ 124315 h 247362"/>
              <a:gd name="connsiteX39" fmla="*/ 431017 w 689586"/>
              <a:gd name="connsiteY39" fmla="*/ 247116 h 247362"/>
              <a:gd name="connsiteX40" fmla="*/ 355716 w 689586"/>
              <a:gd name="connsiteY40" fmla="*/ 247116 h 247362"/>
              <a:gd name="connsiteX41" fmla="*/ 266144 w 689586"/>
              <a:gd name="connsiteY41" fmla="*/ 150954 h 247362"/>
              <a:gd name="connsiteX42" fmla="*/ 266144 w 689586"/>
              <a:gd name="connsiteY42" fmla="*/ 95916 h 2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89586" h="247362">
                <a:moveTo>
                  <a:pt x="526439" y="247"/>
                </a:moveTo>
                <a:lnTo>
                  <a:pt x="689586" y="247"/>
                </a:lnTo>
                <a:lnTo>
                  <a:pt x="689586" y="55816"/>
                </a:lnTo>
                <a:lnTo>
                  <a:pt x="641876" y="55816"/>
                </a:lnTo>
                <a:lnTo>
                  <a:pt x="641876" y="247362"/>
                </a:lnTo>
                <a:lnTo>
                  <a:pt x="574149" y="247362"/>
                </a:lnTo>
                <a:lnTo>
                  <a:pt x="574149" y="55816"/>
                </a:lnTo>
                <a:lnTo>
                  <a:pt x="526439" y="55816"/>
                </a:lnTo>
                <a:close/>
                <a:moveTo>
                  <a:pt x="442470" y="247"/>
                </a:moveTo>
                <a:lnTo>
                  <a:pt x="510194" y="247"/>
                </a:lnTo>
                <a:lnTo>
                  <a:pt x="510194" y="247116"/>
                </a:lnTo>
                <a:lnTo>
                  <a:pt x="442470" y="247116"/>
                </a:lnTo>
                <a:close/>
                <a:moveTo>
                  <a:pt x="248102" y="247"/>
                </a:moveTo>
                <a:lnTo>
                  <a:pt x="250146" y="247"/>
                </a:lnTo>
                <a:lnTo>
                  <a:pt x="249899" y="247077"/>
                </a:lnTo>
                <a:lnTo>
                  <a:pt x="249900" y="247078"/>
                </a:lnTo>
                <a:lnTo>
                  <a:pt x="249900" y="247113"/>
                </a:lnTo>
                <a:lnTo>
                  <a:pt x="249899" y="247111"/>
                </a:lnTo>
                <a:lnTo>
                  <a:pt x="249899" y="247113"/>
                </a:lnTo>
                <a:lnTo>
                  <a:pt x="249899" y="247114"/>
                </a:lnTo>
                <a:lnTo>
                  <a:pt x="249899" y="247116"/>
                </a:lnTo>
                <a:lnTo>
                  <a:pt x="249864" y="247116"/>
                </a:lnTo>
                <a:lnTo>
                  <a:pt x="249864" y="247114"/>
                </a:lnTo>
                <a:lnTo>
                  <a:pt x="0" y="247114"/>
                </a:lnTo>
                <a:cubicBezTo>
                  <a:pt x="246" y="226289"/>
                  <a:pt x="2784" y="205994"/>
                  <a:pt x="7858" y="186719"/>
                </a:cubicBezTo>
                <a:lnTo>
                  <a:pt x="249861" y="247105"/>
                </a:lnTo>
                <a:lnTo>
                  <a:pt x="249859" y="247095"/>
                </a:lnTo>
                <a:lnTo>
                  <a:pt x="24103" y="142073"/>
                </a:lnTo>
                <a:cubicBezTo>
                  <a:pt x="32736" y="123539"/>
                  <a:pt x="43906" y="106273"/>
                  <a:pt x="56837" y="90557"/>
                </a:cubicBezTo>
                <a:lnTo>
                  <a:pt x="249854" y="247076"/>
                </a:lnTo>
                <a:lnTo>
                  <a:pt x="249834" y="246997"/>
                </a:lnTo>
                <a:lnTo>
                  <a:pt x="92849" y="55039"/>
                </a:lnTo>
                <a:cubicBezTo>
                  <a:pt x="108600" y="42353"/>
                  <a:pt x="125831" y="31712"/>
                  <a:pt x="144612" y="23078"/>
                </a:cubicBezTo>
                <a:lnTo>
                  <a:pt x="249821" y="246945"/>
                </a:lnTo>
                <a:lnTo>
                  <a:pt x="189750" y="7364"/>
                </a:lnTo>
                <a:cubicBezTo>
                  <a:pt x="208531" y="2784"/>
                  <a:pt x="228052" y="247"/>
                  <a:pt x="248102" y="247"/>
                </a:cubicBezTo>
                <a:close/>
                <a:moveTo>
                  <a:pt x="352898" y="0"/>
                </a:moveTo>
                <a:lnTo>
                  <a:pt x="430524" y="0"/>
                </a:lnTo>
                <a:lnTo>
                  <a:pt x="330557" y="124315"/>
                </a:lnTo>
                <a:lnTo>
                  <a:pt x="431017" y="247116"/>
                </a:lnTo>
                <a:lnTo>
                  <a:pt x="355716" y="247116"/>
                </a:lnTo>
                <a:lnTo>
                  <a:pt x="266144" y="150954"/>
                </a:lnTo>
                <a:lnTo>
                  <a:pt x="266144" y="959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  <p:pic>
        <p:nvPicPr>
          <p:cNvPr id="10" name="Inhaltsplatzhalter 6">
            <a:extLst>
              <a:ext uri="{FF2B5EF4-FFF2-40B4-BE49-F238E27FC236}">
                <a16:creationId xmlns:a16="http://schemas.microsoft.com/office/drawing/2014/main" id="{9F228075-7FB1-4ED1-A991-E92569041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039461" y="6403640"/>
            <a:ext cx="324520" cy="32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7380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2x Pictur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299"/>
            <a:ext cx="5616575" cy="1008063"/>
          </a:xfrm>
        </p:spPr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5616575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277424FD-F9EC-9D50-76B7-A15217260B9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03952" y="0"/>
            <a:ext cx="5988047" cy="342899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4" name="Bildplatzhalter 15">
            <a:extLst>
              <a:ext uri="{FF2B5EF4-FFF2-40B4-BE49-F238E27FC236}">
                <a16:creationId xmlns:a16="http://schemas.microsoft.com/office/drawing/2014/main" id="{E6670E1C-5A99-3F90-22DA-92683344E10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203952" y="3429000"/>
            <a:ext cx="5988047" cy="342899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E029FC3-CCFD-6807-4B07-283D6D2E4AC3}"/>
              </a:ext>
            </a:extLst>
          </p:cNvPr>
          <p:cNvSpPr/>
          <p:nvPr userDrawn="1"/>
        </p:nvSpPr>
        <p:spPr bwMode="gray">
          <a:xfrm>
            <a:off x="12233756" y="6026150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For light images,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the logo color can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be changed to black.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4BE23FB-82F9-256A-844F-E66CF0B1169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C59235AF-F0E5-42EB-8755-03E3D9BEA5C9}" type="datetime3">
              <a:rPr lang="de-DE" noProof="1" smtClean="0"/>
              <a:t>08/02/26</a:t>
            </a:fld>
            <a:endParaRPr lang="en-US" noProof="1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B82624-8EFE-AB1E-C365-BC8C7FE4BEC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59594" y="6273800"/>
            <a:ext cx="3528455" cy="584200"/>
          </a:xfrm>
        </p:spPr>
        <p:txBody>
          <a:bodyPr/>
          <a:lstStyle/>
          <a:p>
            <a:r>
              <a:rPr lang="en-US" noProof="1"/>
              <a:t>Name - Title of Presentation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15CD544-922E-96F9-8EAB-ABE0DF7E74C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1" smtClean="0"/>
              <a:pPr/>
              <a:t>‹Nr.›</a:t>
            </a:fld>
            <a:endParaRPr lang="en-US" noProof="1"/>
          </a:p>
        </p:txBody>
      </p:sp>
      <p:sp>
        <p:nvSpPr>
          <p:cNvPr id="10" name="SmartArt Placeholder 9">
            <a:extLst>
              <a:ext uri="{FF2B5EF4-FFF2-40B4-BE49-F238E27FC236}">
                <a16:creationId xmlns:a16="http://schemas.microsoft.com/office/drawing/2014/main" id="{C80D2BB3-E138-B7DD-31BD-76E8F71E4E39}"/>
              </a:ext>
            </a:extLst>
          </p:cNvPr>
          <p:cNvSpPr>
            <a:spLocks noGrp="1" noChangeAspect="1"/>
          </p:cNvSpPr>
          <p:nvPr>
            <p:ph type="dgm" sz="quarter" idx="21" hasCustomPrompt="1"/>
          </p:nvPr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526439 w 689586"/>
              <a:gd name="connsiteY0" fmla="*/ 247 h 247362"/>
              <a:gd name="connsiteX1" fmla="*/ 689586 w 689586"/>
              <a:gd name="connsiteY1" fmla="*/ 247 h 247362"/>
              <a:gd name="connsiteX2" fmla="*/ 689586 w 689586"/>
              <a:gd name="connsiteY2" fmla="*/ 55816 h 247362"/>
              <a:gd name="connsiteX3" fmla="*/ 641876 w 689586"/>
              <a:gd name="connsiteY3" fmla="*/ 55816 h 247362"/>
              <a:gd name="connsiteX4" fmla="*/ 641876 w 689586"/>
              <a:gd name="connsiteY4" fmla="*/ 247362 h 247362"/>
              <a:gd name="connsiteX5" fmla="*/ 574149 w 689586"/>
              <a:gd name="connsiteY5" fmla="*/ 247362 h 247362"/>
              <a:gd name="connsiteX6" fmla="*/ 574149 w 689586"/>
              <a:gd name="connsiteY6" fmla="*/ 55816 h 247362"/>
              <a:gd name="connsiteX7" fmla="*/ 526439 w 689586"/>
              <a:gd name="connsiteY7" fmla="*/ 55816 h 247362"/>
              <a:gd name="connsiteX8" fmla="*/ 442470 w 689586"/>
              <a:gd name="connsiteY8" fmla="*/ 247 h 247362"/>
              <a:gd name="connsiteX9" fmla="*/ 510194 w 689586"/>
              <a:gd name="connsiteY9" fmla="*/ 247 h 247362"/>
              <a:gd name="connsiteX10" fmla="*/ 510194 w 689586"/>
              <a:gd name="connsiteY10" fmla="*/ 247116 h 247362"/>
              <a:gd name="connsiteX11" fmla="*/ 442470 w 689586"/>
              <a:gd name="connsiteY11" fmla="*/ 247116 h 247362"/>
              <a:gd name="connsiteX12" fmla="*/ 248102 w 689586"/>
              <a:gd name="connsiteY12" fmla="*/ 247 h 247362"/>
              <a:gd name="connsiteX13" fmla="*/ 250146 w 689586"/>
              <a:gd name="connsiteY13" fmla="*/ 247 h 247362"/>
              <a:gd name="connsiteX14" fmla="*/ 249899 w 689586"/>
              <a:gd name="connsiteY14" fmla="*/ 247077 h 247362"/>
              <a:gd name="connsiteX15" fmla="*/ 249900 w 689586"/>
              <a:gd name="connsiteY15" fmla="*/ 247078 h 247362"/>
              <a:gd name="connsiteX16" fmla="*/ 249900 w 689586"/>
              <a:gd name="connsiteY16" fmla="*/ 247113 h 247362"/>
              <a:gd name="connsiteX17" fmla="*/ 249899 w 689586"/>
              <a:gd name="connsiteY17" fmla="*/ 247111 h 247362"/>
              <a:gd name="connsiteX18" fmla="*/ 249899 w 689586"/>
              <a:gd name="connsiteY18" fmla="*/ 247113 h 247362"/>
              <a:gd name="connsiteX19" fmla="*/ 249899 w 689586"/>
              <a:gd name="connsiteY19" fmla="*/ 247114 h 247362"/>
              <a:gd name="connsiteX20" fmla="*/ 249899 w 689586"/>
              <a:gd name="connsiteY20" fmla="*/ 247116 h 247362"/>
              <a:gd name="connsiteX21" fmla="*/ 249864 w 689586"/>
              <a:gd name="connsiteY21" fmla="*/ 247116 h 247362"/>
              <a:gd name="connsiteX22" fmla="*/ 249864 w 689586"/>
              <a:gd name="connsiteY22" fmla="*/ 247114 h 247362"/>
              <a:gd name="connsiteX23" fmla="*/ 0 w 689586"/>
              <a:gd name="connsiteY23" fmla="*/ 247114 h 247362"/>
              <a:gd name="connsiteX24" fmla="*/ 7858 w 689586"/>
              <a:gd name="connsiteY24" fmla="*/ 186719 h 247362"/>
              <a:gd name="connsiteX25" fmla="*/ 249861 w 689586"/>
              <a:gd name="connsiteY25" fmla="*/ 247105 h 247362"/>
              <a:gd name="connsiteX26" fmla="*/ 249859 w 689586"/>
              <a:gd name="connsiteY26" fmla="*/ 247095 h 247362"/>
              <a:gd name="connsiteX27" fmla="*/ 24103 w 689586"/>
              <a:gd name="connsiteY27" fmla="*/ 142073 h 247362"/>
              <a:gd name="connsiteX28" fmla="*/ 56837 w 689586"/>
              <a:gd name="connsiteY28" fmla="*/ 90557 h 247362"/>
              <a:gd name="connsiteX29" fmla="*/ 249854 w 689586"/>
              <a:gd name="connsiteY29" fmla="*/ 247076 h 247362"/>
              <a:gd name="connsiteX30" fmla="*/ 249834 w 689586"/>
              <a:gd name="connsiteY30" fmla="*/ 246997 h 247362"/>
              <a:gd name="connsiteX31" fmla="*/ 92849 w 689586"/>
              <a:gd name="connsiteY31" fmla="*/ 55039 h 247362"/>
              <a:gd name="connsiteX32" fmla="*/ 144612 w 689586"/>
              <a:gd name="connsiteY32" fmla="*/ 23078 h 247362"/>
              <a:gd name="connsiteX33" fmla="*/ 249821 w 689586"/>
              <a:gd name="connsiteY33" fmla="*/ 246945 h 247362"/>
              <a:gd name="connsiteX34" fmla="*/ 189750 w 689586"/>
              <a:gd name="connsiteY34" fmla="*/ 7364 h 247362"/>
              <a:gd name="connsiteX35" fmla="*/ 248102 w 689586"/>
              <a:gd name="connsiteY35" fmla="*/ 247 h 247362"/>
              <a:gd name="connsiteX36" fmla="*/ 352898 w 689586"/>
              <a:gd name="connsiteY36" fmla="*/ 0 h 247362"/>
              <a:gd name="connsiteX37" fmla="*/ 430524 w 689586"/>
              <a:gd name="connsiteY37" fmla="*/ 0 h 247362"/>
              <a:gd name="connsiteX38" fmla="*/ 330557 w 689586"/>
              <a:gd name="connsiteY38" fmla="*/ 124315 h 247362"/>
              <a:gd name="connsiteX39" fmla="*/ 431017 w 689586"/>
              <a:gd name="connsiteY39" fmla="*/ 247116 h 247362"/>
              <a:gd name="connsiteX40" fmla="*/ 355716 w 689586"/>
              <a:gd name="connsiteY40" fmla="*/ 247116 h 247362"/>
              <a:gd name="connsiteX41" fmla="*/ 266144 w 689586"/>
              <a:gd name="connsiteY41" fmla="*/ 150954 h 247362"/>
              <a:gd name="connsiteX42" fmla="*/ 266144 w 689586"/>
              <a:gd name="connsiteY42" fmla="*/ 95916 h 2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89586" h="247362">
                <a:moveTo>
                  <a:pt x="526439" y="247"/>
                </a:moveTo>
                <a:lnTo>
                  <a:pt x="689586" y="247"/>
                </a:lnTo>
                <a:lnTo>
                  <a:pt x="689586" y="55816"/>
                </a:lnTo>
                <a:lnTo>
                  <a:pt x="641876" y="55816"/>
                </a:lnTo>
                <a:lnTo>
                  <a:pt x="641876" y="247362"/>
                </a:lnTo>
                <a:lnTo>
                  <a:pt x="574149" y="247362"/>
                </a:lnTo>
                <a:lnTo>
                  <a:pt x="574149" y="55816"/>
                </a:lnTo>
                <a:lnTo>
                  <a:pt x="526439" y="55816"/>
                </a:lnTo>
                <a:close/>
                <a:moveTo>
                  <a:pt x="442470" y="247"/>
                </a:moveTo>
                <a:lnTo>
                  <a:pt x="510194" y="247"/>
                </a:lnTo>
                <a:lnTo>
                  <a:pt x="510194" y="247116"/>
                </a:lnTo>
                <a:lnTo>
                  <a:pt x="442470" y="247116"/>
                </a:lnTo>
                <a:close/>
                <a:moveTo>
                  <a:pt x="248102" y="247"/>
                </a:moveTo>
                <a:lnTo>
                  <a:pt x="250146" y="247"/>
                </a:lnTo>
                <a:lnTo>
                  <a:pt x="249899" y="247077"/>
                </a:lnTo>
                <a:lnTo>
                  <a:pt x="249900" y="247078"/>
                </a:lnTo>
                <a:lnTo>
                  <a:pt x="249900" y="247113"/>
                </a:lnTo>
                <a:lnTo>
                  <a:pt x="249899" y="247111"/>
                </a:lnTo>
                <a:lnTo>
                  <a:pt x="249899" y="247113"/>
                </a:lnTo>
                <a:lnTo>
                  <a:pt x="249899" y="247114"/>
                </a:lnTo>
                <a:lnTo>
                  <a:pt x="249899" y="247116"/>
                </a:lnTo>
                <a:lnTo>
                  <a:pt x="249864" y="247116"/>
                </a:lnTo>
                <a:lnTo>
                  <a:pt x="249864" y="247114"/>
                </a:lnTo>
                <a:lnTo>
                  <a:pt x="0" y="247114"/>
                </a:lnTo>
                <a:cubicBezTo>
                  <a:pt x="246" y="226289"/>
                  <a:pt x="2784" y="205994"/>
                  <a:pt x="7858" y="186719"/>
                </a:cubicBezTo>
                <a:lnTo>
                  <a:pt x="249861" y="247105"/>
                </a:lnTo>
                <a:lnTo>
                  <a:pt x="249859" y="247095"/>
                </a:lnTo>
                <a:lnTo>
                  <a:pt x="24103" y="142073"/>
                </a:lnTo>
                <a:cubicBezTo>
                  <a:pt x="32736" y="123539"/>
                  <a:pt x="43906" y="106273"/>
                  <a:pt x="56837" y="90557"/>
                </a:cubicBezTo>
                <a:lnTo>
                  <a:pt x="249854" y="247076"/>
                </a:lnTo>
                <a:lnTo>
                  <a:pt x="249834" y="246997"/>
                </a:lnTo>
                <a:lnTo>
                  <a:pt x="92849" y="55039"/>
                </a:lnTo>
                <a:cubicBezTo>
                  <a:pt x="108600" y="42353"/>
                  <a:pt x="125831" y="31712"/>
                  <a:pt x="144612" y="23078"/>
                </a:cubicBezTo>
                <a:lnTo>
                  <a:pt x="249821" y="246945"/>
                </a:lnTo>
                <a:lnTo>
                  <a:pt x="189750" y="7364"/>
                </a:lnTo>
                <a:cubicBezTo>
                  <a:pt x="208531" y="2784"/>
                  <a:pt x="228052" y="247"/>
                  <a:pt x="248102" y="247"/>
                </a:cubicBezTo>
                <a:close/>
                <a:moveTo>
                  <a:pt x="352898" y="0"/>
                </a:moveTo>
                <a:lnTo>
                  <a:pt x="430524" y="0"/>
                </a:lnTo>
                <a:lnTo>
                  <a:pt x="330557" y="124315"/>
                </a:lnTo>
                <a:lnTo>
                  <a:pt x="431017" y="247116"/>
                </a:lnTo>
                <a:lnTo>
                  <a:pt x="355716" y="247116"/>
                </a:lnTo>
                <a:lnTo>
                  <a:pt x="266144" y="150954"/>
                </a:lnTo>
                <a:lnTo>
                  <a:pt x="266144" y="959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  <p:pic>
        <p:nvPicPr>
          <p:cNvPr id="11" name="Inhaltsplatzhalter 6">
            <a:extLst>
              <a:ext uri="{FF2B5EF4-FFF2-40B4-BE49-F238E27FC236}">
                <a16:creationId xmlns:a16="http://schemas.microsoft.com/office/drawing/2014/main" id="{0EB2D25E-8FD0-4B31-B2C3-C9AE88A611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039461" y="6403640"/>
            <a:ext cx="324520" cy="32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5834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299"/>
            <a:ext cx="3671889" cy="1008063"/>
          </a:xfrm>
        </p:spPr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3671889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259264" y="1"/>
            <a:ext cx="7932736" cy="685799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C92567-845B-5A16-AD42-AF8D88C03086}"/>
              </a:ext>
            </a:extLst>
          </p:cNvPr>
          <p:cNvSpPr/>
          <p:nvPr userDrawn="1"/>
        </p:nvSpPr>
        <p:spPr bwMode="gray">
          <a:xfrm>
            <a:off x="12233756" y="6026150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For light images,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the logo color can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be changed to black.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1EFE2-E8B5-56D7-6032-6F049A14EA6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D1AE8436-62CB-41A8-A60E-53F0ACB63C37}" type="datetime3">
              <a:rPr lang="de-DE" noProof="1" smtClean="0"/>
              <a:t>08/02/26</a:t>
            </a:fld>
            <a:endParaRPr lang="en-US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05A39-8EF3-2CC5-3106-31B6DF3A23F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1943100" cy="584200"/>
          </a:xfrm>
        </p:spPr>
        <p:txBody>
          <a:bodyPr/>
          <a:lstStyle/>
          <a:p>
            <a:r>
              <a:rPr lang="en-US" noProof="1"/>
              <a:t>Name - Title of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9CFE138-5A56-42D1-CEDB-6704D5C323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1" smtClean="0"/>
              <a:pPr/>
              <a:t>‹Nr.›</a:t>
            </a:fld>
            <a:endParaRPr lang="en-US" noProof="1"/>
          </a:p>
        </p:txBody>
      </p:sp>
      <p:sp>
        <p:nvSpPr>
          <p:cNvPr id="9" name="SmartArt Placeholder 8">
            <a:extLst>
              <a:ext uri="{FF2B5EF4-FFF2-40B4-BE49-F238E27FC236}">
                <a16:creationId xmlns:a16="http://schemas.microsoft.com/office/drawing/2014/main" id="{F2824E2A-4652-0276-77D5-E2F7A17236EF}"/>
              </a:ext>
            </a:extLst>
          </p:cNvPr>
          <p:cNvSpPr>
            <a:spLocks noGrp="1" noChangeAspect="1"/>
          </p:cNvSpPr>
          <p:nvPr>
            <p:ph type="dgm" sz="quarter" idx="21" hasCustomPrompt="1"/>
          </p:nvPr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526439 w 689586"/>
              <a:gd name="connsiteY0" fmla="*/ 247 h 247362"/>
              <a:gd name="connsiteX1" fmla="*/ 689586 w 689586"/>
              <a:gd name="connsiteY1" fmla="*/ 247 h 247362"/>
              <a:gd name="connsiteX2" fmla="*/ 689586 w 689586"/>
              <a:gd name="connsiteY2" fmla="*/ 55816 h 247362"/>
              <a:gd name="connsiteX3" fmla="*/ 641876 w 689586"/>
              <a:gd name="connsiteY3" fmla="*/ 55816 h 247362"/>
              <a:gd name="connsiteX4" fmla="*/ 641876 w 689586"/>
              <a:gd name="connsiteY4" fmla="*/ 247362 h 247362"/>
              <a:gd name="connsiteX5" fmla="*/ 574149 w 689586"/>
              <a:gd name="connsiteY5" fmla="*/ 247362 h 247362"/>
              <a:gd name="connsiteX6" fmla="*/ 574149 w 689586"/>
              <a:gd name="connsiteY6" fmla="*/ 55816 h 247362"/>
              <a:gd name="connsiteX7" fmla="*/ 526439 w 689586"/>
              <a:gd name="connsiteY7" fmla="*/ 55816 h 247362"/>
              <a:gd name="connsiteX8" fmla="*/ 442470 w 689586"/>
              <a:gd name="connsiteY8" fmla="*/ 247 h 247362"/>
              <a:gd name="connsiteX9" fmla="*/ 510194 w 689586"/>
              <a:gd name="connsiteY9" fmla="*/ 247 h 247362"/>
              <a:gd name="connsiteX10" fmla="*/ 510194 w 689586"/>
              <a:gd name="connsiteY10" fmla="*/ 247116 h 247362"/>
              <a:gd name="connsiteX11" fmla="*/ 442470 w 689586"/>
              <a:gd name="connsiteY11" fmla="*/ 247116 h 247362"/>
              <a:gd name="connsiteX12" fmla="*/ 248102 w 689586"/>
              <a:gd name="connsiteY12" fmla="*/ 247 h 247362"/>
              <a:gd name="connsiteX13" fmla="*/ 250146 w 689586"/>
              <a:gd name="connsiteY13" fmla="*/ 247 h 247362"/>
              <a:gd name="connsiteX14" fmla="*/ 249899 w 689586"/>
              <a:gd name="connsiteY14" fmla="*/ 247077 h 247362"/>
              <a:gd name="connsiteX15" fmla="*/ 249900 w 689586"/>
              <a:gd name="connsiteY15" fmla="*/ 247078 h 247362"/>
              <a:gd name="connsiteX16" fmla="*/ 249900 w 689586"/>
              <a:gd name="connsiteY16" fmla="*/ 247113 h 247362"/>
              <a:gd name="connsiteX17" fmla="*/ 249899 w 689586"/>
              <a:gd name="connsiteY17" fmla="*/ 247111 h 247362"/>
              <a:gd name="connsiteX18" fmla="*/ 249899 w 689586"/>
              <a:gd name="connsiteY18" fmla="*/ 247113 h 247362"/>
              <a:gd name="connsiteX19" fmla="*/ 249899 w 689586"/>
              <a:gd name="connsiteY19" fmla="*/ 247114 h 247362"/>
              <a:gd name="connsiteX20" fmla="*/ 249899 w 689586"/>
              <a:gd name="connsiteY20" fmla="*/ 247116 h 247362"/>
              <a:gd name="connsiteX21" fmla="*/ 249864 w 689586"/>
              <a:gd name="connsiteY21" fmla="*/ 247116 h 247362"/>
              <a:gd name="connsiteX22" fmla="*/ 249864 w 689586"/>
              <a:gd name="connsiteY22" fmla="*/ 247114 h 247362"/>
              <a:gd name="connsiteX23" fmla="*/ 0 w 689586"/>
              <a:gd name="connsiteY23" fmla="*/ 247114 h 247362"/>
              <a:gd name="connsiteX24" fmla="*/ 7858 w 689586"/>
              <a:gd name="connsiteY24" fmla="*/ 186719 h 247362"/>
              <a:gd name="connsiteX25" fmla="*/ 249861 w 689586"/>
              <a:gd name="connsiteY25" fmla="*/ 247105 h 247362"/>
              <a:gd name="connsiteX26" fmla="*/ 249859 w 689586"/>
              <a:gd name="connsiteY26" fmla="*/ 247095 h 247362"/>
              <a:gd name="connsiteX27" fmla="*/ 24103 w 689586"/>
              <a:gd name="connsiteY27" fmla="*/ 142073 h 247362"/>
              <a:gd name="connsiteX28" fmla="*/ 56837 w 689586"/>
              <a:gd name="connsiteY28" fmla="*/ 90557 h 247362"/>
              <a:gd name="connsiteX29" fmla="*/ 249854 w 689586"/>
              <a:gd name="connsiteY29" fmla="*/ 247076 h 247362"/>
              <a:gd name="connsiteX30" fmla="*/ 249834 w 689586"/>
              <a:gd name="connsiteY30" fmla="*/ 246997 h 247362"/>
              <a:gd name="connsiteX31" fmla="*/ 92849 w 689586"/>
              <a:gd name="connsiteY31" fmla="*/ 55039 h 247362"/>
              <a:gd name="connsiteX32" fmla="*/ 144612 w 689586"/>
              <a:gd name="connsiteY32" fmla="*/ 23078 h 247362"/>
              <a:gd name="connsiteX33" fmla="*/ 249821 w 689586"/>
              <a:gd name="connsiteY33" fmla="*/ 246945 h 247362"/>
              <a:gd name="connsiteX34" fmla="*/ 189750 w 689586"/>
              <a:gd name="connsiteY34" fmla="*/ 7364 h 247362"/>
              <a:gd name="connsiteX35" fmla="*/ 248102 w 689586"/>
              <a:gd name="connsiteY35" fmla="*/ 247 h 247362"/>
              <a:gd name="connsiteX36" fmla="*/ 352898 w 689586"/>
              <a:gd name="connsiteY36" fmla="*/ 0 h 247362"/>
              <a:gd name="connsiteX37" fmla="*/ 430524 w 689586"/>
              <a:gd name="connsiteY37" fmla="*/ 0 h 247362"/>
              <a:gd name="connsiteX38" fmla="*/ 330557 w 689586"/>
              <a:gd name="connsiteY38" fmla="*/ 124315 h 247362"/>
              <a:gd name="connsiteX39" fmla="*/ 431017 w 689586"/>
              <a:gd name="connsiteY39" fmla="*/ 247116 h 247362"/>
              <a:gd name="connsiteX40" fmla="*/ 355716 w 689586"/>
              <a:gd name="connsiteY40" fmla="*/ 247116 h 247362"/>
              <a:gd name="connsiteX41" fmla="*/ 266144 w 689586"/>
              <a:gd name="connsiteY41" fmla="*/ 150954 h 247362"/>
              <a:gd name="connsiteX42" fmla="*/ 266144 w 689586"/>
              <a:gd name="connsiteY42" fmla="*/ 95916 h 2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89586" h="247362">
                <a:moveTo>
                  <a:pt x="526439" y="247"/>
                </a:moveTo>
                <a:lnTo>
                  <a:pt x="689586" y="247"/>
                </a:lnTo>
                <a:lnTo>
                  <a:pt x="689586" y="55816"/>
                </a:lnTo>
                <a:lnTo>
                  <a:pt x="641876" y="55816"/>
                </a:lnTo>
                <a:lnTo>
                  <a:pt x="641876" y="247362"/>
                </a:lnTo>
                <a:lnTo>
                  <a:pt x="574149" y="247362"/>
                </a:lnTo>
                <a:lnTo>
                  <a:pt x="574149" y="55816"/>
                </a:lnTo>
                <a:lnTo>
                  <a:pt x="526439" y="55816"/>
                </a:lnTo>
                <a:close/>
                <a:moveTo>
                  <a:pt x="442470" y="247"/>
                </a:moveTo>
                <a:lnTo>
                  <a:pt x="510194" y="247"/>
                </a:lnTo>
                <a:lnTo>
                  <a:pt x="510194" y="247116"/>
                </a:lnTo>
                <a:lnTo>
                  <a:pt x="442470" y="247116"/>
                </a:lnTo>
                <a:close/>
                <a:moveTo>
                  <a:pt x="248102" y="247"/>
                </a:moveTo>
                <a:lnTo>
                  <a:pt x="250146" y="247"/>
                </a:lnTo>
                <a:lnTo>
                  <a:pt x="249899" y="247077"/>
                </a:lnTo>
                <a:lnTo>
                  <a:pt x="249900" y="247078"/>
                </a:lnTo>
                <a:lnTo>
                  <a:pt x="249900" y="247113"/>
                </a:lnTo>
                <a:lnTo>
                  <a:pt x="249899" y="247111"/>
                </a:lnTo>
                <a:lnTo>
                  <a:pt x="249899" y="247113"/>
                </a:lnTo>
                <a:lnTo>
                  <a:pt x="249899" y="247114"/>
                </a:lnTo>
                <a:lnTo>
                  <a:pt x="249899" y="247116"/>
                </a:lnTo>
                <a:lnTo>
                  <a:pt x="249864" y="247116"/>
                </a:lnTo>
                <a:lnTo>
                  <a:pt x="249864" y="247114"/>
                </a:lnTo>
                <a:lnTo>
                  <a:pt x="0" y="247114"/>
                </a:lnTo>
                <a:cubicBezTo>
                  <a:pt x="246" y="226289"/>
                  <a:pt x="2784" y="205994"/>
                  <a:pt x="7858" y="186719"/>
                </a:cubicBezTo>
                <a:lnTo>
                  <a:pt x="249861" y="247105"/>
                </a:lnTo>
                <a:lnTo>
                  <a:pt x="249859" y="247095"/>
                </a:lnTo>
                <a:lnTo>
                  <a:pt x="24103" y="142073"/>
                </a:lnTo>
                <a:cubicBezTo>
                  <a:pt x="32736" y="123539"/>
                  <a:pt x="43906" y="106273"/>
                  <a:pt x="56837" y="90557"/>
                </a:cubicBezTo>
                <a:lnTo>
                  <a:pt x="249854" y="247076"/>
                </a:lnTo>
                <a:lnTo>
                  <a:pt x="249834" y="246997"/>
                </a:lnTo>
                <a:lnTo>
                  <a:pt x="92849" y="55039"/>
                </a:lnTo>
                <a:cubicBezTo>
                  <a:pt x="108600" y="42353"/>
                  <a:pt x="125831" y="31712"/>
                  <a:pt x="144612" y="23078"/>
                </a:cubicBezTo>
                <a:lnTo>
                  <a:pt x="249821" y="246945"/>
                </a:lnTo>
                <a:lnTo>
                  <a:pt x="189750" y="7364"/>
                </a:lnTo>
                <a:cubicBezTo>
                  <a:pt x="208531" y="2784"/>
                  <a:pt x="228052" y="247"/>
                  <a:pt x="248102" y="247"/>
                </a:cubicBezTo>
                <a:close/>
                <a:moveTo>
                  <a:pt x="352898" y="0"/>
                </a:moveTo>
                <a:lnTo>
                  <a:pt x="430524" y="0"/>
                </a:lnTo>
                <a:lnTo>
                  <a:pt x="330557" y="124315"/>
                </a:lnTo>
                <a:lnTo>
                  <a:pt x="431017" y="247116"/>
                </a:lnTo>
                <a:lnTo>
                  <a:pt x="355716" y="247116"/>
                </a:lnTo>
                <a:lnTo>
                  <a:pt x="266144" y="150954"/>
                </a:lnTo>
                <a:lnTo>
                  <a:pt x="266144" y="959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</p:spTree>
    <p:extLst>
      <p:ext uri="{BB962C8B-B14F-4D97-AF65-F5344CB8AC3E}">
        <p14:creationId xmlns:p14="http://schemas.microsoft.com/office/powerpoint/2010/main" val="88654495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2x Pictur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21C31316-62F6-D18F-1737-CCC5C0FA2D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259263" y="0"/>
            <a:ext cx="7932737" cy="342899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4" name="Bildplatzhalter 15">
            <a:extLst>
              <a:ext uri="{FF2B5EF4-FFF2-40B4-BE49-F238E27FC236}">
                <a16:creationId xmlns:a16="http://schemas.microsoft.com/office/drawing/2014/main" id="{9ECB9B22-62D9-8BEF-B4AF-E3D501B30B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4259263" y="3429000"/>
            <a:ext cx="7932737" cy="342899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299"/>
            <a:ext cx="3671889" cy="1008063"/>
          </a:xfrm>
        </p:spPr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3671889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7364D22-E1CE-D3E5-45DB-66B9F8D3C95C}"/>
              </a:ext>
            </a:extLst>
          </p:cNvPr>
          <p:cNvSpPr/>
          <p:nvPr userDrawn="1"/>
        </p:nvSpPr>
        <p:spPr bwMode="gray">
          <a:xfrm>
            <a:off x="12233756" y="6026150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For light images,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the logo color can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be changed to black.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25E92D-EEDF-41E0-AFB0-5B7CA56902F1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51AAF198-8E06-4713-B051-25568A530F4C}" type="datetime3">
              <a:rPr lang="de-DE" noProof="1" smtClean="0"/>
              <a:t>08/02/26</a:t>
            </a:fld>
            <a:endParaRPr lang="en-US" noProof="1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3181661-B42D-C815-F777-F226E4013AB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1943100" cy="584200"/>
          </a:xfrm>
        </p:spPr>
        <p:txBody>
          <a:bodyPr/>
          <a:lstStyle/>
          <a:p>
            <a:r>
              <a:rPr lang="en-US" noProof="1"/>
              <a:t>Name - Title of Presentation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A4FC51-B5D1-EA2C-4520-8FBD7D0AD4F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1" smtClean="0"/>
              <a:pPr/>
              <a:t>‹Nr.›</a:t>
            </a:fld>
            <a:endParaRPr lang="en-US" noProof="1"/>
          </a:p>
        </p:txBody>
      </p:sp>
      <p:sp>
        <p:nvSpPr>
          <p:cNvPr id="10" name="SmartArt Placeholder 9">
            <a:extLst>
              <a:ext uri="{FF2B5EF4-FFF2-40B4-BE49-F238E27FC236}">
                <a16:creationId xmlns:a16="http://schemas.microsoft.com/office/drawing/2014/main" id="{25AC6484-86DB-2DAB-BB62-A5745F449A7D}"/>
              </a:ext>
            </a:extLst>
          </p:cNvPr>
          <p:cNvSpPr>
            <a:spLocks noGrp="1" noChangeAspect="1"/>
          </p:cNvSpPr>
          <p:nvPr>
            <p:ph type="dgm" sz="quarter" idx="21" hasCustomPrompt="1"/>
          </p:nvPr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526439 w 689586"/>
              <a:gd name="connsiteY0" fmla="*/ 247 h 247362"/>
              <a:gd name="connsiteX1" fmla="*/ 689586 w 689586"/>
              <a:gd name="connsiteY1" fmla="*/ 247 h 247362"/>
              <a:gd name="connsiteX2" fmla="*/ 689586 w 689586"/>
              <a:gd name="connsiteY2" fmla="*/ 55816 h 247362"/>
              <a:gd name="connsiteX3" fmla="*/ 641876 w 689586"/>
              <a:gd name="connsiteY3" fmla="*/ 55816 h 247362"/>
              <a:gd name="connsiteX4" fmla="*/ 641876 w 689586"/>
              <a:gd name="connsiteY4" fmla="*/ 247362 h 247362"/>
              <a:gd name="connsiteX5" fmla="*/ 574149 w 689586"/>
              <a:gd name="connsiteY5" fmla="*/ 247362 h 247362"/>
              <a:gd name="connsiteX6" fmla="*/ 574149 w 689586"/>
              <a:gd name="connsiteY6" fmla="*/ 55816 h 247362"/>
              <a:gd name="connsiteX7" fmla="*/ 526439 w 689586"/>
              <a:gd name="connsiteY7" fmla="*/ 55816 h 247362"/>
              <a:gd name="connsiteX8" fmla="*/ 442470 w 689586"/>
              <a:gd name="connsiteY8" fmla="*/ 247 h 247362"/>
              <a:gd name="connsiteX9" fmla="*/ 510194 w 689586"/>
              <a:gd name="connsiteY9" fmla="*/ 247 h 247362"/>
              <a:gd name="connsiteX10" fmla="*/ 510194 w 689586"/>
              <a:gd name="connsiteY10" fmla="*/ 247116 h 247362"/>
              <a:gd name="connsiteX11" fmla="*/ 442470 w 689586"/>
              <a:gd name="connsiteY11" fmla="*/ 247116 h 247362"/>
              <a:gd name="connsiteX12" fmla="*/ 248102 w 689586"/>
              <a:gd name="connsiteY12" fmla="*/ 247 h 247362"/>
              <a:gd name="connsiteX13" fmla="*/ 250146 w 689586"/>
              <a:gd name="connsiteY13" fmla="*/ 247 h 247362"/>
              <a:gd name="connsiteX14" fmla="*/ 249899 w 689586"/>
              <a:gd name="connsiteY14" fmla="*/ 247077 h 247362"/>
              <a:gd name="connsiteX15" fmla="*/ 249900 w 689586"/>
              <a:gd name="connsiteY15" fmla="*/ 247078 h 247362"/>
              <a:gd name="connsiteX16" fmla="*/ 249900 w 689586"/>
              <a:gd name="connsiteY16" fmla="*/ 247113 h 247362"/>
              <a:gd name="connsiteX17" fmla="*/ 249899 w 689586"/>
              <a:gd name="connsiteY17" fmla="*/ 247111 h 247362"/>
              <a:gd name="connsiteX18" fmla="*/ 249899 w 689586"/>
              <a:gd name="connsiteY18" fmla="*/ 247113 h 247362"/>
              <a:gd name="connsiteX19" fmla="*/ 249899 w 689586"/>
              <a:gd name="connsiteY19" fmla="*/ 247114 h 247362"/>
              <a:gd name="connsiteX20" fmla="*/ 249899 w 689586"/>
              <a:gd name="connsiteY20" fmla="*/ 247116 h 247362"/>
              <a:gd name="connsiteX21" fmla="*/ 249864 w 689586"/>
              <a:gd name="connsiteY21" fmla="*/ 247116 h 247362"/>
              <a:gd name="connsiteX22" fmla="*/ 249864 w 689586"/>
              <a:gd name="connsiteY22" fmla="*/ 247114 h 247362"/>
              <a:gd name="connsiteX23" fmla="*/ 0 w 689586"/>
              <a:gd name="connsiteY23" fmla="*/ 247114 h 247362"/>
              <a:gd name="connsiteX24" fmla="*/ 7858 w 689586"/>
              <a:gd name="connsiteY24" fmla="*/ 186719 h 247362"/>
              <a:gd name="connsiteX25" fmla="*/ 249861 w 689586"/>
              <a:gd name="connsiteY25" fmla="*/ 247105 h 247362"/>
              <a:gd name="connsiteX26" fmla="*/ 249859 w 689586"/>
              <a:gd name="connsiteY26" fmla="*/ 247095 h 247362"/>
              <a:gd name="connsiteX27" fmla="*/ 24103 w 689586"/>
              <a:gd name="connsiteY27" fmla="*/ 142073 h 247362"/>
              <a:gd name="connsiteX28" fmla="*/ 56837 w 689586"/>
              <a:gd name="connsiteY28" fmla="*/ 90557 h 247362"/>
              <a:gd name="connsiteX29" fmla="*/ 249854 w 689586"/>
              <a:gd name="connsiteY29" fmla="*/ 247076 h 247362"/>
              <a:gd name="connsiteX30" fmla="*/ 249834 w 689586"/>
              <a:gd name="connsiteY30" fmla="*/ 246997 h 247362"/>
              <a:gd name="connsiteX31" fmla="*/ 92849 w 689586"/>
              <a:gd name="connsiteY31" fmla="*/ 55039 h 247362"/>
              <a:gd name="connsiteX32" fmla="*/ 144612 w 689586"/>
              <a:gd name="connsiteY32" fmla="*/ 23078 h 247362"/>
              <a:gd name="connsiteX33" fmla="*/ 249821 w 689586"/>
              <a:gd name="connsiteY33" fmla="*/ 246945 h 247362"/>
              <a:gd name="connsiteX34" fmla="*/ 189750 w 689586"/>
              <a:gd name="connsiteY34" fmla="*/ 7364 h 247362"/>
              <a:gd name="connsiteX35" fmla="*/ 248102 w 689586"/>
              <a:gd name="connsiteY35" fmla="*/ 247 h 247362"/>
              <a:gd name="connsiteX36" fmla="*/ 352898 w 689586"/>
              <a:gd name="connsiteY36" fmla="*/ 0 h 247362"/>
              <a:gd name="connsiteX37" fmla="*/ 430524 w 689586"/>
              <a:gd name="connsiteY37" fmla="*/ 0 h 247362"/>
              <a:gd name="connsiteX38" fmla="*/ 330557 w 689586"/>
              <a:gd name="connsiteY38" fmla="*/ 124315 h 247362"/>
              <a:gd name="connsiteX39" fmla="*/ 431017 w 689586"/>
              <a:gd name="connsiteY39" fmla="*/ 247116 h 247362"/>
              <a:gd name="connsiteX40" fmla="*/ 355716 w 689586"/>
              <a:gd name="connsiteY40" fmla="*/ 247116 h 247362"/>
              <a:gd name="connsiteX41" fmla="*/ 266144 w 689586"/>
              <a:gd name="connsiteY41" fmla="*/ 150954 h 247362"/>
              <a:gd name="connsiteX42" fmla="*/ 266144 w 689586"/>
              <a:gd name="connsiteY42" fmla="*/ 95916 h 2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89586" h="247362">
                <a:moveTo>
                  <a:pt x="526439" y="247"/>
                </a:moveTo>
                <a:lnTo>
                  <a:pt x="689586" y="247"/>
                </a:lnTo>
                <a:lnTo>
                  <a:pt x="689586" y="55816"/>
                </a:lnTo>
                <a:lnTo>
                  <a:pt x="641876" y="55816"/>
                </a:lnTo>
                <a:lnTo>
                  <a:pt x="641876" y="247362"/>
                </a:lnTo>
                <a:lnTo>
                  <a:pt x="574149" y="247362"/>
                </a:lnTo>
                <a:lnTo>
                  <a:pt x="574149" y="55816"/>
                </a:lnTo>
                <a:lnTo>
                  <a:pt x="526439" y="55816"/>
                </a:lnTo>
                <a:close/>
                <a:moveTo>
                  <a:pt x="442470" y="247"/>
                </a:moveTo>
                <a:lnTo>
                  <a:pt x="510194" y="247"/>
                </a:lnTo>
                <a:lnTo>
                  <a:pt x="510194" y="247116"/>
                </a:lnTo>
                <a:lnTo>
                  <a:pt x="442470" y="247116"/>
                </a:lnTo>
                <a:close/>
                <a:moveTo>
                  <a:pt x="248102" y="247"/>
                </a:moveTo>
                <a:lnTo>
                  <a:pt x="250146" y="247"/>
                </a:lnTo>
                <a:lnTo>
                  <a:pt x="249899" y="247077"/>
                </a:lnTo>
                <a:lnTo>
                  <a:pt x="249900" y="247078"/>
                </a:lnTo>
                <a:lnTo>
                  <a:pt x="249900" y="247113"/>
                </a:lnTo>
                <a:lnTo>
                  <a:pt x="249899" y="247111"/>
                </a:lnTo>
                <a:lnTo>
                  <a:pt x="249899" y="247113"/>
                </a:lnTo>
                <a:lnTo>
                  <a:pt x="249899" y="247114"/>
                </a:lnTo>
                <a:lnTo>
                  <a:pt x="249899" y="247116"/>
                </a:lnTo>
                <a:lnTo>
                  <a:pt x="249864" y="247116"/>
                </a:lnTo>
                <a:lnTo>
                  <a:pt x="249864" y="247114"/>
                </a:lnTo>
                <a:lnTo>
                  <a:pt x="0" y="247114"/>
                </a:lnTo>
                <a:cubicBezTo>
                  <a:pt x="246" y="226289"/>
                  <a:pt x="2784" y="205994"/>
                  <a:pt x="7858" y="186719"/>
                </a:cubicBezTo>
                <a:lnTo>
                  <a:pt x="249861" y="247105"/>
                </a:lnTo>
                <a:lnTo>
                  <a:pt x="249859" y="247095"/>
                </a:lnTo>
                <a:lnTo>
                  <a:pt x="24103" y="142073"/>
                </a:lnTo>
                <a:cubicBezTo>
                  <a:pt x="32736" y="123539"/>
                  <a:pt x="43906" y="106273"/>
                  <a:pt x="56837" y="90557"/>
                </a:cubicBezTo>
                <a:lnTo>
                  <a:pt x="249854" y="247076"/>
                </a:lnTo>
                <a:lnTo>
                  <a:pt x="249834" y="246997"/>
                </a:lnTo>
                <a:lnTo>
                  <a:pt x="92849" y="55039"/>
                </a:lnTo>
                <a:cubicBezTo>
                  <a:pt x="108600" y="42353"/>
                  <a:pt x="125831" y="31712"/>
                  <a:pt x="144612" y="23078"/>
                </a:cubicBezTo>
                <a:lnTo>
                  <a:pt x="249821" y="246945"/>
                </a:lnTo>
                <a:lnTo>
                  <a:pt x="189750" y="7364"/>
                </a:lnTo>
                <a:cubicBezTo>
                  <a:pt x="208531" y="2784"/>
                  <a:pt x="228052" y="247"/>
                  <a:pt x="248102" y="247"/>
                </a:cubicBezTo>
                <a:close/>
                <a:moveTo>
                  <a:pt x="352898" y="0"/>
                </a:moveTo>
                <a:lnTo>
                  <a:pt x="430524" y="0"/>
                </a:lnTo>
                <a:lnTo>
                  <a:pt x="330557" y="124315"/>
                </a:lnTo>
                <a:lnTo>
                  <a:pt x="431017" y="247116"/>
                </a:lnTo>
                <a:lnTo>
                  <a:pt x="355716" y="247116"/>
                </a:lnTo>
                <a:lnTo>
                  <a:pt x="266144" y="150954"/>
                </a:lnTo>
                <a:lnTo>
                  <a:pt x="266144" y="959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</p:spTree>
    <p:extLst>
      <p:ext uri="{BB962C8B-B14F-4D97-AF65-F5344CB8AC3E}">
        <p14:creationId xmlns:p14="http://schemas.microsoft.com/office/powerpoint/2010/main" val="163630723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2x Picture vertical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21C31316-62F6-D18F-1737-CCC5C0FA2D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259263" y="0"/>
            <a:ext cx="3967200" cy="68580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4" name="Bildplatzhalter 15">
            <a:extLst>
              <a:ext uri="{FF2B5EF4-FFF2-40B4-BE49-F238E27FC236}">
                <a16:creationId xmlns:a16="http://schemas.microsoft.com/office/drawing/2014/main" id="{9ECB9B22-62D9-8BEF-B4AF-E3D501B30B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224800" y="0"/>
            <a:ext cx="3967200" cy="68580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299"/>
            <a:ext cx="3671889" cy="1008063"/>
          </a:xfrm>
        </p:spPr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3671889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946D4BB-B535-21BF-5706-F2593173BAA1}"/>
              </a:ext>
            </a:extLst>
          </p:cNvPr>
          <p:cNvSpPr/>
          <p:nvPr userDrawn="1"/>
        </p:nvSpPr>
        <p:spPr bwMode="gray">
          <a:xfrm>
            <a:off x="12233756" y="6026150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For light images,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the logo color can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be changed to black.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42913EC-AA64-42F8-7D39-B16842087DF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62EBA8D-E7DA-4606-81F4-1FDF70697B7D}" type="datetime3">
              <a:rPr lang="de-DE" noProof="1" smtClean="0"/>
              <a:t>08/02/26</a:t>
            </a:fld>
            <a:endParaRPr lang="en-US" noProof="1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E0DADB-FC3F-095E-4791-75B52230B02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100264" y="6273800"/>
            <a:ext cx="1943100" cy="584200"/>
          </a:xfrm>
        </p:spPr>
        <p:txBody>
          <a:bodyPr/>
          <a:lstStyle/>
          <a:p>
            <a:r>
              <a:rPr lang="en-US" noProof="1"/>
              <a:t>Name - Title of Presentation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1CFBF2-D69A-34C8-B3BD-C059BF951A1E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noProof="1" smtClean="0"/>
              <a:pPr/>
              <a:t>‹Nr.›</a:t>
            </a:fld>
            <a:endParaRPr lang="en-US" noProof="1"/>
          </a:p>
        </p:txBody>
      </p:sp>
      <p:sp>
        <p:nvSpPr>
          <p:cNvPr id="10" name="SmartArt Placeholder 9">
            <a:extLst>
              <a:ext uri="{FF2B5EF4-FFF2-40B4-BE49-F238E27FC236}">
                <a16:creationId xmlns:a16="http://schemas.microsoft.com/office/drawing/2014/main" id="{B89CE0D6-653F-7F8C-F948-4496D414E60D}"/>
              </a:ext>
            </a:extLst>
          </p:cNvPr>
          <p:cNvSpPr>
            <a:spLocks noGrp="1" noChangeAspect="1"/>
          </p:cNvSpPr>
          <p:nvPr>
            <p:ph type="dgm" sz="quarter" idx="21" hasCustomPrompt="1"/>
          </p:nvPr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526439 w 689586"/>
              <a:gd name="connsiteY0" fmla="*/ 247 h 247362"/>
              <a:gd name="connsiteX1" fmla="*/ 689586 w 689586"/>
              <a:gd name="connsiteY1" fmla="*/ 247 h 247362"/>
              <a:gd name="connsiteX2" fmla="*/ 689586 w 689586"/>
              <a:gd name="connsiteY2" fmla="*/ 55816 h 247362"/>
              <a:gd name="connsiteX3" fmla="*/ 641876 w 689586"/>
              <a:gd name="connsiteY3" fmla="*/ 55816 h 247362"/>
              <a:gd name="connsiteX4" fmla="*/ 641876 w 689586"/>
              <a:gd name="connsiteY4" fmla="*/ 247362 h 247362"/>
              <a:gd name="connsiteX5" fmla="*/ 574149 w 689586"/>
              <a:gd name="connsiteY5" fmla="*/ 247362 h 247362"/>
              <a:gd name="connsiteX6" fmla="*/ 574149 w 689586"/>
              <a:gd name="connsiteY6" fmla="*/ 55816 h 247362"/>
              <a:gd name="connsiteX7" fmla="*/ 526439 w 689586"/>
              <a:gd name="connsiteY7" fmla="*/ 55816 h 247362"/>
              <a:gd name="connsiteX8" fmla="*/ 442470 w 689586"/>
              <a:gd name="connsiteY8" fmla="*/ 247 h 247362"/>
              <a:gd name="connsiteX9" fmla="*/ 510194 w 689586"/>
              <a:gd name="connsiteY9" fmla="*/ 247 h 247362"/>
              <a:gd name="connsiteX10" fmla="*/ 510194 w 689586"/>
              <a:gd name="connsiteY10" fmla="*/ 247116 h 247362"/>
              <a:gd name="connsiteX11" fmla="*/ 442470 w 689586"/>
              <a:gd name="connsiteY11" fmla="*/ 247116 h 247362"/>
              <a:gd name="connsiteX12" fmla="*/ 248102 w 689586"/>
              <a:gd name="connsiteY12" fmla="*/ 247 h 247362"/>
              <a:gd name="connsiteX13" fmla="*/ 250146 w 689586"/>
              <a:gd name="connsiteY13" fmla="*/ 247 h 247362"/>
              <a:gd name="connsiteX14" fmla="*/ 249899 w 689586"/>
              <a:gd name="connsiteY14" fmla="*/ 247077 h 247362"/>
              <a:gd name="connsiteX15" fmla="*/ 249900 w 689586"/>
              <a:gd name="connsiteY15" fmla="*/ 247078 h 247362"/>
              <a:gd name="connsiteX16" fmla="*/ 249900 w 689586"/>
              <a:gd name="connsiteY16" fmla="*/ 247113 h 247362"/>
              <a:gd name="connsiteX17" fmla="*/ 249899 w 689586"/>
              <a:gd name="connsiteY17" fmla="*/ 247111 h 247362"/>
              <a:gd name="connsiteX18" fmla="*/ 249899 w 689586"/>
              <a:gd name="connsiteY18" fmla="*/ 247113 h 247362"/>
              <a:gd name="connsiteX19" fmla="*/ 249899 w 689586"/>
              <a:gd name="connsiteY19" fmla="*/ 247114 h 247362"/>
              <a:gd name="connsiteX20" fmla="*/ 249899 w 689586"/>
              <a:gd name="connsiteY20" fmla="*/ 247116 h 247362"/>
              <a:gd name="connsiteX21" fmla="*/ 249864 w 689586"/>
              <a:gd name="connsiteY21" fmla="*/ 247116 h 247362"/>
              <a:gd name="connsiteX22" fmla="*/ 249864 w 689586"/>
              <a:gd name="connsiteY22" fmla="*/ 247114 h 247362"/>
              <a:gd name="connsiteX23" fmla="*/ 0 w 689586"/>
              <a:gd name="connsiteY23" fmla="*/ 247114 h 247362"/>
              <a:gd name="connsiteX24" fmla="*/ 7858 w 689586"/>
              <a:gd name="connsiteY24" fmla="*/ 186719 h 247362"/>
              <a:gd name="connsiteX25" fmla="*/ 249861 w 689586"/>
              <a:gd name="connsiteY25" fmla="*/ 247105 h 247362"/>
              <a:gd name="connsiteX26" fmla="*/ 249859 w 689586"/>
              <a:gd name="connsiteY26" fmla="*/ 247095 h 247362"/>
              <a:gd name="connsiteX27" fmla="*/ 24103 w 689586"/>
              <a:gd name="connsiteY27" fmla="*/ 142073 h 247362"/>
              <a:gd name="connsiteX28" fmla="*/ 56837 w 689586"/>
              <a:gd name="connsiteY28" fmla="*/ 90557 h 247362"/>
              <a:gd name="connsiteX29" fmla="*/ 249854 w 689586"/>
              <a:gd name="connsiteY29" fmla="*/ 247076 h 247362"/>
              <a:gd name="connsiteX30" fmla="*/ 249834 w 689586"/>
              <a:gd name="connsiteY30" fmla="*/ 246997 h 247362"/>
              <a:gd name="connsiteX31" fmla="*/ 92849 w 689586"/>
              <a:gd name="connsiteY31" fmla="*/ 55039 h 247362"/>
              <a:gd name="connsiteX32" fmla="*/ 144612 w 689586"/>
              <a:gd name="connsiteY32" fmla="*/ 23078 h 247362"/>
              <a:gd name="connsiteX33" fmla="*/ 249821 w 689586"/>
              <a:gd name="connsiteY33" fmla="*/ 246945 h 247362"/>
              <a:gd name="connsiteX34" fmla="*/ 189750 w 689586"/>
              <a:gd name="connsiteY34" fmla="*/ 7364 h 247362"/>
              <a:gd name="connsiteX35" fmla="*/ 248102 w 689586"/>
              <a:gd name="connsiteY35" fmla="*/ 247 h 247362"/>
              <a:gd name="connsiteX36" fmla="*/ 352898 w 689586"/>
              <a:gd name="connsiteY36" fmla="*/ 0 h 247362"/>
              <a:gd name="connsiteX37" fmla="*/ 430524 w 689586"/>
              <a:gd name="connsiteY37" fmla="*/ 0 h 247362"/>
              <a:gd name="connsiteX38" fmla="*/ 330557 w 689586"/>
              <a:gd name="connsiteY38" fmla="*/ 124315 h 247362"/>
              <a:gd name="connsiteX39" fmla="*/ 431017 w 689586"/>
              <a:gd name="connsiteY39" fmla="*/ 247116 h 247362"/>
              <a:gd name="connsiteX40" fmla="*/ 355716 w 689586"/>
              <a:gd name="connsiteY40" fmla="*/ 247116 h 247362"/>
              <a:gd name="connsiteX41" fmla="*/ 266144 w 689586"/>
              <a:gd name="connsiteY41" fmla="*/ 150954 h 247362"/>
              <a:gd name="connsiteX42" fmla="*/ 266144 w 689586"/>
              <a:gd name="connsiteY42" fmla="*/ 95916 h 2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89586" h="247362">
                <a:moveTo>
                  <a:pt x="526439" y="247"/>
                </a:moveTo>
                <a:lnTo>
                  <a:pt x="689586" y="247"/>
                </a:lnTo>
                <a:lnTo>
                  <a:pt x="689586" y="55816"/>
                </a:lnTo>
                <a:lnTo>
                  <a:pt x="641876" y="55816"/>
                </a:lnTo>
                <a:lnTo>
                  <a:pt x="641876" y="247362"/>
                </a:lnTo>
                <a:lnTo>
                  <a:pt x="574149" y="247362"/>
                </a:lnTo>
                <a:lnTo>
                  <a:pt x="574149" y="55816"/>
                </a:lnTo>
                <a:lnTo>
                  <a:pt x="526439" y="55816"/>
                </a:lnTo>
                <a:close/>
                <a:moveTo>
                  <a:pt x="442470" y="247"/>
                </a:moveTo>
                <a:lnTo>
                  <a:pt x="510194" y="247"/>
                </a:lnTo>
                <a:lnTo>
                  <a:pt x="510194" y="247116"/>
                </a:lnTo>
                <a:lnTo>
                  <a:pt x="442470" y="247116"/>
                </a:lnTo>
                <a:close/>
                <a:moveTo>
                  <a:pt x="248102" y="247"/>
                </a:moveTo>
                <a:lnTo>
                  <a:pt x="250146" y="247"/>
                </a:lnTo>
                <a:lnTo>
                  <a:pt x="249899" y="247077"/>
                </a:lnTo>
                <a:lnTo>
                  <a:pt x="249900" y="247078"/>
                </a:lnTo>
                <a:lnTo>
                  <a:pt x="249900" y="247113"/>
                </a:lnTo>
                <a:lnTo>
                  <a:pt x="249899" y="247111"/>
                </a:lnTo>
                <a:lnTo>
                  <a:pt x="249899" y="247113"/>
                </a:lnTo>
                <a:lnTo>
                  <a:pt x="249899" y="247114"/>
                </a:lnTo>
                <a:lnTo>
                  <a:pt x="249899" y="247116"/>
                </a:lnTo>
                <a:lnTo>
                  <a:pt x="249864" y="247116"/>
                </a:lnTo>
                <a:lnTo>
                  <a:pt x="249864" y="247114"/>
                </a:lnTo>
                <a:lnTo>
                  <a:pt x="0" y="247114"/>
                </a:lnTo>
                <a:cubicBezTo>
                  <a:pt x="246" y="226289"/>
                  <a:pt x="2784" y="205994"/>
                  <a:pt x="7858" y="186719"/>
                </a:cubicBezTo>
                <a:lnTo>
                  <a:pt x="249861" y="247105"/>
                </a:lnTo>
                <a:lnTo>
                  <a:pt x="249859" y="247095"/>
                </a:lnTo>
                <a:lnTo>
                  <a:pt x="24103" y="142073"/>
                </a:lnTo>
                <a:cubicBezTo>
                  <a:pt x="32736" y="123539"/>
                  <a:pt x="43906" y="106273"/>
                  <a:pt x="56837" y="90557"/>
                </a:cubicBezTo>
                <a:lnTo>
                  <a:pt x="249854" y="247076"/>
                </a:lnTo>
                <a:lnTo>
                  <a:pt x="249834" y="246997"/>
                </a:lnTo>
                <a:lnTo>
                  <a:pt x="92849" y="55039"/>
                </a:lnTo>
                <a:cubicBezTo>
                  <a:pt x="108600" y="42353"/>
                  <a:pt x="125831" y="31712"/>
                  <a:pt x="144612" y="23078"/>
                </a:cubicBezTo>
                <a:lnTo>
                  <a:pt x="249821" y="246945"/>
                </a:lnTo>
                <a:lnTo>
                  <a:pt x="189750" y="7364"/>
                </a:lnTo>
                <a:cubicBezTo>
                  <a:pt x="208531" y="2784"/>
                  <a:pt x="228052" y="247"/>
                  <a:pt x="248102" y="247"/>
                </a:cubicBezTo>
                <a:close/>
                <a:moveTo>
                  <a:pt x="352898" y="0"/>
                </a:moveTo>
                <a:lnTo>
                  <a:pt x="430524" y="0"/>
                </a:lnTo>
                <a:lnTo>
                  <a:pt x="330557" y="124315"/>
                </a:lnTo>
                <a:lnTo>
                  <a:pt x="431017" y="247116"/>
                </a:lnTo>
                <a:lnTo>
                  <a:pt x="355716" y="247116"/>
                </a:lnTo>
                <a:lnTo>
                  <a:pt x="266144" y="150954"/>
                </a:lnTo>
                <a:lnTo>
                  <a:pt x="266144" y="959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</p:spTree>
    <p:extLst>
      <p:ext uri="{BB962C8B-B14F-4D97-AF65-F5344CB8AC3E}">
        <p14:creationId xmlns:p14="http://schemas.microsoft.com/office/powerpoint/2010/main" val="209978504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4x Pictur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21C31316-62F6-D18F-1737-CCC5C0FA2D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259263" y="0"/>
            <a:ext cx="3967200" cy="34290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4" name="Bildplatzhalter 15">
            <a:extLst>
              <a:ext uri="{FF2B5EF4-FFF2-40B4-BE49-F238E27FC236}">
                <a16:creationId xmlns:a16="http://schemas.microsoft.com/office/drawing/2014/main" id="{9ECB9B22-62D9-8BEF-B4AF-E3D501B30B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224800" y="0"/>
            <a:ext cx="3967200" cy="34290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299"/>
            <a:ext cx="3671889" cy="1008063"/>
          </a:xfrm>
        </p:spPr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4" y="1592263"/>
            <a:ext cx="3671889" cy="46847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0" name="Bildplatzhalter 15">
            <a:extLst>
              <a:ext uri="{FF2B5EF4-FFF2-40B4-BE49-F238E27FC236}">
                <a16:creationId xmlns:a16="http://schemas.microsoft.com/office/drawing/2014/main" id="{7F82C154-C2F8-0DAB-C0BD-5339CDD093A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259263" y="3429000"/>
            <a:ext cx="3967200" cy="34290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1" name="Bildplatzhalter 15">
            <a:extLst>
              <a:ext uri="{FF2B5EF4-FFF2-40B4-BE49-F238E27FC236}">
                <a16:creationId xmlns:a16="http://schemas.microsoft.com/office/drawing/2014/main" id="{20C756FA-7475-759D-D898-FED49EC21C6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8224800" y="3429000"/>
            <a:ext cx="3967200" cy="34290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3376BD9-6CCE-719E-7D39-A434E6F082BA}"/>
              </a:ext>
            </a:extLst>
          </p:cNvPr>
          <p:cNvSpPr/>
          <p:nvPr userDrawn="1"/>
        </p:nvSpPr>
        <p:spPr bwMode="gray">
          <a:xfrm>
            <a:off x="12233756" y="6026150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For light images,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the logo color can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be changed to black.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230D9CD-2193-97AA-1758-B1FC1421DAA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35473911-1243-4555-939C-9790306EDE84}" type="datetime3">
              <a:rPr lang="de-DE" noProof="1" smtClean="0"/>
              <a:t>08/02/26</a:t>
            </a:fld>
            <a:endParaRPr lang="en-US" noProof="1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9C73A4-0550-88A3-B15C-D839D27C3A4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2100264" y="6273800"/>
            <a:ext cx="1943100" cy="584200"/>
          </a:xfrm>
        </p:spPr>
        <p:txBody>
          <a:bodyPr/>
          <a:lstStyle/>
          <a:p>
            <a:r>
              <a:rPr lang="en-US" noProof="1"/>
              <a:t>Name - Title of Presentation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09BE537-47E8-E28E-E31C-569B375CD31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776FC98F-84AD-404B-BCCB-49E092AA6DE0}" type="slidenum">
              <a:rPr lang="en-US" noProof="1" smtClean="0"/>
              <a:pPr/>
              <a:t>‹Nr.›</a:t>
            </a:fld>
            <a:endParaRPr lang="en-US" noProof="1"/>
          </a:p>
        </p:txBody>
      </p:sp>
      <p:sp>
        <p:nvSpPr>
          <p:cNvPr id="12" name="SmartArt Placeholder 11">
            <a:extLst>
              <a:ext uri="{FF2B5EF4-FFF2-40B4-BE49-F238E27FC236}">
                <a16:creationId xmlns:a16="http://schemas.microsoft.com/office/drawing/2014/main" id="{CC855A49-14E5-453A-4AAE-9D55DDBC3682}"/>
              </a:ext>
            </a:extLst>
          </p:cNvPr>
          <p:cNvSpPr>
            <a:spLocks noGrp="1" noChangeAspect="1"/>
          </p:cNvSpPr>
          <p:nvPr>
            <p:ph type="dgm" sz="quarter" idx="21" hasCustomPrompt="1"/>
          </p:nvPr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526439 w 689586"/>
              <a:gd name="connsiteY0" fmla="*/ 247 h 247362"/>
              <a:gd name="connsiteX1" fmla="*/ 689586 w 689586"/>
              <a:gd name="connsiteY1" fmla="*/ 247 h 247362"/>
              <a:gd name="connsiteX2" fmla="*/ 689586 w 689586"/>
              <a:gd name="connsiteY2" fmla="*/ 55816 h 247362"/>
              <a:gd name="connsiteX3" fmla="*/ 641876 w 689586"/>
              <a:gd name="connsiteY3" fmla="*/ 55816 h 247362"/>
              <a:gd name="connsiteX4" fmla="*/ 641876 w 689586"/>
              <a:gd name="connsiteY4" fmla="*/ 247362 h 247362"/>
              <a:gd name="connsiteX5" fmla="*/ 574149 w 689586"/>
              <a:gd name="connsiteY5" fmla="*/ 247362 h 247362"/>
              <a:gd name="connsiteX6" fmla="*/ 574149 w 689586"/>
              <a:gd name="connsiteY6" fmla="*/ 55816 h 247362"/>
              <a:gd name="connsiteX7" fmla="*/ 526439 w 689586"/>
              <a:gd name="connsiteY7" fmla="*/ 55816 h 247362"/>
              <a:gd name="connsiteX8" fmla="*/ 442470 w 689586"/>
              <a:gd name="connsiteY8" fmla="*/ 247 h 247362"/>
              <a:gd name="connsiteX9" fmla="*/ 510194 w 689586"/>
              <a:gd name="connsiteY9" fmla="*/ 247 h 247362"/>
              <a:gd name="connsiteX10" fmla="*/ 510194 w 689586"/>
              <a:gd name="connsiteY10" fmla="*/ 247116 h 247362"/>
              <a:gd name="connsiteX11" fmla="*/ 442470 w 689586"/>
              <a:gd name="connsiteY11" fmla="*/ 247116 h 247362"/>
              <a:gd name="connsiteX12" fmla="*/ 248102 w 689586"/>
              <a:gd name="connsiteY12" fmla="*/ 247 h 247362"/>
              <a:gd name="connsiteX13" fmla="*/ 250146 w 689586"/>
              <a:gd name="connsiteY13" fmla="*/ 247 h 247362"/>
              <a:gd name="connsiteX14" fmla="*/ 249899 w 689586"/>
              <a:gd name="connsiteY14" fmla="*/ 247077 h 247362"/>
              <a:gd name="connsiteX15" fmla="*/ 249900 w 689586"/>
              <a:gd name="connsiteY15" fmla="*/ 247078 h 247362"/>
              <a:gd name="connsiteX16" fmla="*/ 249900 w 689586"/>
              <a:gd name="connsiteY16" fmla="*/ 247113 h 247362"/>
              <a:gd name="connsiteX17" fmla="*/ 249899 w 689586"/>
              <a:gd name="connsiteY17" fmla="*/ 247111 h 247362"/>
              <a:gd name="connsiteX18" fmla="*/ 249899 w 689586"/>
              <a:gd name="connsiteY18" fmla="*/ 247113 h 247362"/>
              <a:gd name="connsiteX19" fmla="*/ 249899 w 689586"/>
              <a:gd name="connsiteY19" fmla="*/ 247114 h 247362"/>
              <a:gd name="connsiteX20" fmla="*/ 249899 w 689586"/>
              <a:gd name="connsiteY20" fmla="*/ 247116 h 247362"/>
              <a:gd name="connsiteX21" fmla="*/ 249864 w 689586"/>
              <a:gd name="connsiteY21" fmla="*/ 247116 h 247362"/>
              <a:gd name="connsiteX22" fmla="*/ 249864 w 689586"/>
              <a:gd name="connsiteY22" fmla="*/ 247114 h 247362"/>
              <a:gd name="connsiteX23" fmla="*/ 0 w 689586"/>
              <a:gd name="connsiteY23" fmla="*/ 247114 h 247362"/>
              <a:gd name="connsiteX24" fmla="*/ 7858 w 689586"/>
              <a:gd name="connsiteY24" fmla="*/ 186719 h 247362"/>
              <a:gd name="connsiteX25" fmla="*/ 249861 w 689586"/>
              <a:gd name="connsiteY25" fmla="*/ 247105 h 247362"/>
              <a:gd name="connsiteX26" fmla="*/ 249859 w 689586"/>
              <a:gd name="connsiteY26" fmla="*/ 247095 h 247362"/>
              <a:gd name="connsiteX27" fmla="*/ 24103 w 689586"/>
              <a:gd name="connsiteY27" fmla="*/ 142073 h 247362"/>
              <a:gd name="connsiteX28" fmla="*/ 56837 w 689586"/>
              <a:gd name="connsiteY28" fmla="*/ 90557 h 247362"/>
              <a:gd name="connsiteX29" fmla="*/ 249854 w 689586"/>
              <a:gd name="connsiteY29" fmla="*/ 247076 h 247362"/>
              <a:gd name="connsiteX30" fmla="*/ 249834 w 689586"/>
              <a:gd name="connsiteY30" fmla="*/ 246997 h 247362"/>
              <a:gd name="connsiteX31" fmla="*/ 92849 w 689586"/>
              <a:gd name="connsiteY31" fmla="*/ 55039 h 247362"/>
              <a:gd name="connsiteX32" fmla="*/ 144612 w 689586"/>
              <a:gd name="connsiteY32" fmla="*/ 23078 h 247362"/>
              <a:gd name="connsiteX33" fmla="*/ 249821 w 689586"/>
              <a:gd name="connsiteY33" fmla="*/ 246945 h 247362"/>
              <a:gd name="connsiteX34" fmla="*/ 189750 w 689586"/>
              <a:gd name="connsiteY34" fmla="*/ 7364 h 247362"/>
              <a:gd name="connsiteX35" fmla="*/ 248102 w 689586"/>
              <a:gd name="connsiteY35" fmla="*/ 247 h 247362"/>
              <a:gd name="connsiteX36" fmla="*/ 352898 w 689586"/>
              <a:gd name="connsiteY36" fmla="*/ 0 h 247362"/>
              <a:gd name="connsiteX37" fmla="*/ 430524 w 689586"/>
              <a:gd name="connsiteY37" fmla="*/ 0 h 247362"/>
              <a:gd name="connsiteX38" fmla="*/ 330557 w 689586"/>
              <a:gd name="connsiteY38" fmla="*/ 124315 h 247362"/>
              <a:gd name="connsiteX39" fmla="*/ 431017 w 689586"/>
              <a:gd name="connsiteY39" fmla="*/ 247116 h 247362"/>
              <a:gd name="connsiteX40" fmla="*/ 355716 w 689586"/>
              <a:gd name="connsiteY40" fmla="*/ 247116 h 247362"/>
              <a:gd name="connsiteX41" fmla="*/ 266144 w 689586"/>
              <a:gd name="connsiteY41" fmla="*/ 150954 h 247362"/>
              <a:gd name="connsiteX42" fmla="*/ 266144 w 689586"/>
              <a:gd name="connsiteY42" fmla="*/ 95916 h 2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89586" h="247362">
                <a:moveTo>
                  <a:pt x="526439" y="247"/>
                </a:moveTo>
                <a:lnTo>
                  <a:pt x="689586" y="247"/>
                </a:lnTo>
                <a:lnTo>
                  <a:pt x="689586" y="55816"/>
                </a:lnTo>
                <a:lnTo>
                  <a:pt x="641876" y="55816"/>
                </a:lnTo>
                <a:lnTo>
                  <a:pt x="641876" y="247362"/>
                </a:lnTo>
                <a:lnTo>
                  <a:pt x="574149" y="247362"/>
                </a:lnTo>
                <a:lnTo>
                  <a:pt x="574149" y="55816"/>
                </a:lnTo>
                <a:lnTo>
                  <a:pt x="526439" y="55816"/>
                </a:lnTo>
                <a:close/>
                <a:moveTo>
                  <a:pt x="442470" y="247"/>
                </a:moveTo>
                <a:lnTo>
                  <a:pt x="510194" y="247"/>
                </a:lnTo>
                <a:lnTo>
                  <a:pt x="510194" y="247116"/>
                </a:lnTo>
                <a:lnTo>
                  <a:pt x="442470" y="247116"/>
                </a:lnTo>
                <a:close/>
                <a:moveTo>
                  <a:pt x="248102" y="247"/>
                </a:moveTo>
                <a:lnTo>
                  <a:pt x="250146" y="247"/>
                </a:lnTo>
                <a:lnTo>
                  <a:pt x="249899" y="247077"/>
                </a:lnTo>
                <a:lnTo>
                  <a:pt x="249900" y="247078"/>
                </a:lnTo>
                <a:lnTo>
                  <a:pt x="249900" y="247113"/>
                </a:lnTo>
                <a:lnTo>
                  <a:pt x="249899" y="247111"/>
                </a:lnTo>
                <a:lnTo>
                  <a:pt x="249899" y="247113"/>
                </a:lnTo>
                <a:lnTo>
                  <a:pt x="249899" y="247114"/>
                </a:lnTo>
                <a:lnTo>
                  <a:pt x="249899" y="247116"/>
                </a:lnTo>
                <a:lnTo>
                  <a:pt x="249864" y="247116"/>
                </a:lnTo>
                <a:lnTo>
                  <a:pt x="249864" y="247114"/>
                </a:lnTo>
                <a:lnTo>
                  <a:pt x="0" y="247114"/>
                </a:lnTo>
                <a:cubicBezTo>
                  <a:pt x="246" y="226289"/>
                  <a:pt x="2784" y="205994"/>
                  <a:pt x="7858" y="186719"/>
                </a:cubicBezTo>
                <a:lnTo>
                  <a:pt x="249861" y="247105"/>
                </a:lnTo>
                <a:lnTo>
                  <a:pt x="249859" y="247095"/>
                </a:lnTo>
                <a:lnTo>
                  <a:pt x="24103" y="142073"/>
                </a:lnTo>
                <a:cubicBezTo>
                  <a:pt x="32736" y="123539"/>
                  <a:pt x="43906" y="106273"/>
                  <a:pt x="56837" y="90557"/>
                </a:cubicBezTo>
                <a:lnTo>
                  <a:pt x="249854" y="247076"/>
                </a:lnTo>
                <a:lnTo>
                  <a:pt x="249834" y="246997"/>
                </a:lnTo>
                <a:lnTo>
                  <a:pt x="92849" y="55039"/>
                </a:lnTo>
                <a:cubicBezTo>
                  <a:pt x="108600" y="42353"/>
                  <a:pt x="125831" y="31712"/>
                  <a:pt x="144612" y="23078"/>
                </a:cubicBezTo>
                <a:lnTo>
                  <a:pt x="249821" y="246945"/>
                </a:lnTo>
                <a:lnTo>
                  <a:pt x="189750" y="7364"/>
                </a:lnTo>
                <a:cubicBezTo>
                  <a:pt x="208531" y="2784"/>
                  <a:pt x="228052" y="247"/>
                  <a:pt x="248102" y="247"/>
                </a:cubicBezTo>
                <a:close/>
                <a:moveTo>
                  <a:pt x="352898" y="0"/>
                </a:moveTo>
                <a:lnTo>
                  <a:pt x="430524" y="0"/>
                </a:lnTo>
                <a:lnTo>
                  <a:pt x="330557" y="124315"/>
                </a:lnTo>
                <a:lnTo>
                  <a:pt x="431017" y="247116"/>
                </a:lnTo>
                <a:lnTo>
                  <a:pt x="355716" y="247116"/>
                </a:lnTo>
                <a:lnTo>
                  <a:pt x="266144" y="150954"/>
                </a:lnTo>
                <a:lnTo>
                  <a:pt x="266144" y="959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</p:spTree>
    <p:extLst>
      <p:ext uri="{BB962C8B-B14F-4D97-AF65-F5344CB8AC3E}">
        <p14:creationId xmlns:p14="http://schemas.microsoft.com/office/powerpoint/2010/main" val="240119587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914472A9-C746-414B-A339-17009C086F0C}"/>
              </a:ext>
            </a:extLst>
          </p:cNvPr>
          <p:cNvSpPr/>
          <p:nvPr userDrawn="1"/>
        </p:nvSpPr>
        <p:spPr bwMode="gray">
          <a:xfrm>
            <a:off x="5988050" y="0"/>
            <a:ext cx="620395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46F4A2-1BBD-C6A2-7866-B5B1968C94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71475" y="368300"/>
            <a:ext cx="5616575" cy="4681538"/>
          </a:xfrm>
        </p:spPr>
        <p:txBody>
          <a:bodyPr rIns="360000" anchor="t"/>
          <a:lstStyle>
            <a:lvl1pPr algn="l">
              <a:defRPr sz="5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7604293-CF1F-A295-5586-92D0F86F4A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71475" y="5265738"/>
            <a:ext cx="5616575" cy="1011236"/>
          </a:xfrm>
          <a:prstGeom prst="rect">
            <a:avLst/>
          </a:prstGeom>
        </p:spPr>
        <p:txBody>
          <a:bodyPr rIns="360000" anchor="b"/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4pPr>
            <a:lvl5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5pPr>
            <a:lvl6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6pPr>
            <a:lvl7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7pPr>
            <a:lvl8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8pPr>
            <a:lvl9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B13F734F-93E9-EAAB-2752-52949F41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>
          <a:xfrm>
            <a:off x="0" y="6858000"/>
            <a:ext cx="0" cy="0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>
                <a:noFill/>
              </a:defRPr>
            </a:lvl1pPr>
          </a:lstStyle>
          <a:p>
            <a:fld id="{9FD35257-F2B4-434B-8BC3-554B910F2754}" type="datetime3">
              <a:rPr lang="de-DE" smtClean="0"/>
              <a:t>08/02/26</a:t>
            </a:fld>
            <a:endParaRPr lang="en-US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7037DF08-8E92-E882-4AEB-B9E96AA7A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Name - Title of Presentation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29264F0A-C45F-9937-0433-4CE92B3ED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fld id="{776FC98F-84AD-404B-BCCB-49E092AA6DE0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4" name="Gruppieren 8">
            <a:extLst>
              <a:ext uri="{FF2B5EF4-FFF2-40B4-BE49-F238E27FC236}">
                <a16:creationId xmlns:a16="http://schemas.microsoft.com/office/drawing/2014/main" id="{A1532E2A-0AD5-78A6-C7F4-C16B026BA9BB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10710878" y="368659"/>
            <a:ext cx="861983" cy="309203"/>
            <a:chOff x="11189494" y="381000"/>
            <a:chExt cx="621506" cy="222941"/>
          </a:xfrm>
          <a:solidFill>
            <a:schemeClr val="bg1"/>
          </a:solidFill>
        </p:grpSpPr>
        <p:sp>
          <p:nvSpPr>
            <p:cNvPr id="5" name="Freihandform: Form 9">
              <a:extLst>
                <a:ext uri="{FF2B5EF4-FFF2-40B4-BE49-F238E27FC236}">
                  <a16:creationId xmlns:a16="http://schemas.microsoft.com/office/drawing/2014/main" id="{1126D6D5-2B7D-390E-6320-C8E356BB57B9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ihandform: Form 10">
              <a:extLst>
                <a:ext uri="{FF2B5EF4-FFF2-40B4-BE49-F238E27FC236}">
                  <a16:creationId xmlns:a16="http://schemas.microsoft.com/office/drawing/2014/main" id="{E48DCF6E-1E81-A530-130D-A40052D29E56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E334DF0D-C2EF-46A5-A6AE-A4A419DD0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" r="78154"/>
          <a:stretch/>
        </p:blipFill>
        <p:spPr>
          <a:xfrm>
            <a:off x="5986925" y="0"/>
            <a:ext cx="4103687" cy="6858000"/>
          </a:xfrm>
          <a:prstGeom prst="rect">
            <a:avLst/>
          </a:prstGeom>
        </p:spPr>
      </p:pic>
      <p:pic>
        <p:nvPicPr>
          <p:cNvPr id="15" name="Inhaltsplatzhalter 6">
            <a:extLst>
              <a:ext uri="{FF2B5EF4-FFF2-40B4-BE49-F238E27FC236}">
                <a16:creationId xmlns:a16="http://schemas.microsoft.com/office/drawing/2014/main" id="{F08EABA0-E7E1-4AF0-B9EF-37071F0495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gray">
          <a:xfrm>
            <a:off x="10794206" y="5553075"/>
            <a:ext cx="720725" cy="720725"/>
          </a:xfrm>
          <a:prstGeom prst="rect">
            <a:avLst/>
          </a:prstGeom>
        </p:spPr>
      </p:pic>
      <p:sp>
        <p:nvSpPr>
          <p:cNvPr id="16" name="Bildplatzhalter 8">
            <a:extLst>
              <a:ext uri="{FF2B5EF4-FFF2-40B4-BE49-F238E27FC236}">
                <a16:creationId xmlns:a16="http://schemas.microsoft.com/office/drawing/2014/main" id="{40CB8065-7B9F-4CD4-B1D8-DA3C3D3CAC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8051" y="1"/>
            <a:ext cx="4103687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57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and Picture horizontal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2816225"/>
            <a:ext cx="3671889" cy="3460748"/>
          </a:xfrm>
        </p:spPr>
        <p:txBody>
          <a:bodyPr tIns="0"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55615" y="2816225"/>
            <a:ext cx="3671889" cy="34607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7600DACF-0260-C244-6BC3-A95B98E320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8144990" y="2816225"/>
            <a:ext cx="3671889" cy="34607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" y="-1"/>
            <a:ext cx="12191999" cy="260032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8BCFDEC-EEB4-FB94-494B-7A6B7C8104D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5FF2368-933F-4EFD-97C0-3F62304D64CD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E38CEE48-7318-2C48-A4DB-0374240E6DC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E2A6EAAC-D781-C247-456C-6DDB93810FE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42044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horizontal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4041775"/>
            <a:ext cx="5616575" cy="2235198"/>
          </a:xfrm>
        </p:spPr>
        <p:txBody>
          <a:bodyPr tIns="0"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03949" y="4041775"/>
            <a:ext cx="5616575" cy="22351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" y="-1"/>
            <a:ext cx="12191999" cy="382428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9EC190A-F91D-A63D-5DE6-284075CC06D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8E51881-B415-4ED8-8A94-5E79A8AD4EEB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7D6DBFAC-7948-6CD4-F795-0F657587514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806FD95-1722-01B2-D054-0F1C46053F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6583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x Picture horizontal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4041775"/>
            <a:ext cx="5616575" cy="2235198"/>
          </a:xfrm>
        </p:spPr>
        <p:txBody>
          <a:bodyPr tIns="0"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03949" y="4041775"/>
            <a:ext cx="5616575" cy="22351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2" y="-1"/>
            <a:ext cx="6203948" cy="382428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CD8BE5C1-5277-9F0D-214B-6BE9AC8AC9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203950" y="-1"/>
            <a:ext cx="5988050" cy="382428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E289A028-6BAD-57D6-0C99-2E2EE8D2385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7BF95EB-5FD7-4E20-B97E-B2F44FAE5DDC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F70BBC8-26C8-72F5-7017-C4E9ADC511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4220114-93CE-7986-FBD4-6B87CC84D15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61536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x Picture horizontal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4041775"/>
            <a:ext cx="5616575" cy="2235198"/>
          </a:xfrm>
        </p:spPr>
        <p:txBody>
          <a:bodyPr tIns="0"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148638" y="4041775"/>
            <a:ext cx="3671886" cy="22351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2" y="-1"/>
            <a:ext cx="4259261" cy="382428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CD8BE5C1-5277-9F0D-214B-6BE9AC8AC9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259263" y="-1"/>
            <a:ext cx="3889375" cy="382428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4" name="Bildplatzhalter 15">
            <a:extLst>
              <a:ext uri="{FF2B5EF4-FFF2-40B4-BE49-F238E27FC236}">
                <a16:creationId xmlns:a16="http://schemas.microsoft.com/office/drawing/2014/main" id="{B0C0D4B8-0642-DA51-02B4-CD518D792A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148638" y="-1"/>
            <a:ext cx="4043360" cy="382428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94F7FD17-6F08-455B-89F3-014E426ED5A9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4BE2E04-D34B-4A2D-A69A-D18282C375F9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95BB98B-CA7B-1291-9702-334ACEEE83D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49F8E6D6-952F-6259-CB3F-D9FD0CF614A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45613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horizontal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5265737"/>
            <a:ext cx="5616575" cy="1011236"/>
          </a:xfrm>
        </p:spPr>
        <p:txBody>
          <a:bodyPr tIns="0"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03949" y="5265738"/>
            <a:ext cx="5616575" cy="101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" y="-1"/>
            <a:ext cx="12191999" cy="504983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C3AEDD-A574-4DAF-D1EC-A27C2292DE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700F70D-144D-40B0-B892-387EB5177E8D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F58EBD7-6711-442F-F11B-AEE90C03C90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8F5ADB7-1DE3-CF4C-2772-4A7CBBB483E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54893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x Picture horizontal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5265737"/>
            <a:ext cx="5616575" cy="1011236"/>
          </a:xfrm>
        </p:spPr>
        <p:txBody>
          <a:bodyPr tIns="0"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03949" y="5265738"/>
            <a:ext cx="5616575" cy="101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08F79B48-DA81-CB7D-4184-C12044C4712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2" y="-1"/>
            <a:ext cx="6203948" cy="504983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4" name="Bildplatzhalter 15">
            <a:extLst>
              <a:ext uri="{FF2B5EF4-FFF2-40B4-BE49-F238E27FC236}">
                <a16:creationId xmlns:a16="http://schemas.microsoft.com/office/drawing/2014/main" id="{73DB8F0C-439C-6E68-E1D6-2CD9C93ACEF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203950" y="-1"/>
            <a:ext cx="5988049" cy="504983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C26F2CC-FD06-0D05-F9BC-EA3577B02BA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576F680-445A-41E1-9A28-326698074911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4B56F4D1-3BED-CF11-4CA9-195A2857302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682BB5B3-0CF3-C297-3B12-70918709FF8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33850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x Picture horizontal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5265737"/>
            <a:ext cx="5616575" cy="1011236"/>
          </a:xfrm>
        </p:spPr>
        <p:txBody>
          <a:bodyPr tIns="0"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148638" y="5265738"/>
            <a:ext cx="3671886" cy="101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D81F5719-88F7-8122-30E7-C4EDDE47BEB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" y="0"/>
            <a:ext cx="4259262" cy="5049838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4" name="Bildplatzhalter 15">
            <a:extLst>
              <a:ext uri="{FF2B5EF4-FFF2-40B4-BE49-F238E27FC236}">
                <a16:creationId xmlns:a16="http://schemas.microsoft.com/office/drawing/2014/main" id="{DF833069-8A51-2788-517E-244A50E9A0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259263" y="0"/>
            <a:ext cx="3889375" cy="5049838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2" name="Bildplatzhalter 15">
            <a:extLst>
              <a:ext uri="{FF2B5EF4-FFF2-40B4-BE49-F238E27FC236}">
                <a16:creationId xmlns:a16="http://schemas.microsoft.com/office/drawing/2014/main" id="{8FBD7F7D-0AAE-6C8E-E25F-AD0146EE9DC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8148638" y="0"/>
            <a:ext cx="4043362" cy="5049838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CC866A8-34DE-9962-F35F-CD530235112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B1E30A2D-1630-4E82-AE93-699486A85BFB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D73AD41-5895-7F97-5F11-9EE28D61761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C39AA92-697F-9C87-7391-FD2148F379B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03974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4x Picture horizontal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5265737"/>
            <a:ext cx="5616575" cy="1011236"/>
          </a:xfrm>
        </p:spPr>
        <p:txBody>
          <a:bodyPr tIns="0"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148638" y="5265738"/>
            <a:ext cx="3671886" cy="10080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1" name="Bildplatzhalter 15">
            <a:extLst>
              <a:ext uri="{FF2B5EF4-FFF2-40B4-BE49-F238E27FC236}">
                <a16:creationId xmlns:a16="http://schemas.microsoft.com/office/drawing/2014/main" id="{57221ED0-08B5-804A-A5D3-858C1FBF65E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" y="0"/>
            <a:ext cx="4259262" cy="25289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2" name="Bildplatzhalter 15">
            <a:extLst>
              <a:ext uri="{FF2B5EF4-FFF2-40B4-BE49-F238E27FC236}">
                <a16:creationId xmlns:a16="http://schemas.microsoft.com/office/drawing/2014/main" id="{2C1B9B64-2441-8357-F153-985A05DAB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259263" y="0"/>
            <a:ext cx="3889375" cy="5049838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3" name="Bildplatzhalter 15">
            <a:extLst>
              <a:ext uri="{FF2B5EF4-FFF2-40B4-BE49-F238E27FC236}">
                <a16:creationId xmlns:a16="http://schemas.microsoft.com/office/drawing/2014/main" id="{3B17586A-9CCE-8295-2F97-E528DD0C3C8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8148638" y="0"/>
            <a:ext cx="4043362" cy="5049838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4" name="Bildplatzhalter 15">
            <a:extLst>
              <a:ext uri="{FF2B5EF4-FFF2-40B4-BE49-F238E27FC236}">
                <a16:creationId xmlns:a16="http://schemas.microsoft.com/office/drawing/2014/main" id="{0C7BBDAF-B20D-60D9-3199-BC0FA5A0FEA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-1" y="2528900"/>
            <a:ext cx="4259263" cy="2520938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B07C1E-75AF-D661-9B0E-FB6406930C72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9920405A-DF27-445A-9B1E-E25F315C369F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F2A8345-FC50-948A-F811-0B4575026B2F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9AA0923-C682-650B-E243-7EC5A1EB571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2368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5x Picture horizontal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5265737"/>
            <a:ext cx="5616575" cy="1011236"/>
          </a:xfrm>
        </p:spPr>
        <p:txBody>
          <a:bodyPr tIns="0"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148638" y="5265738"/>
            <a:ext cx="3671886" cy="10080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5DC53031-0D17-F341-B556-CAB21B21AD9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" y="0"/>
            <a:ext cx="4259262" cy="25289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4" name="Bildplatzhalter 15">
            <a:extLst>
              <a:ext uri="{FF2B5EF4-FFF2-40B4-BE49-F238E27FC236}">
                <a16:creationId xmlns:a16="http://schemas.microsoft.com/office/drawing/2014/main" id="{7621CD60-0EEE-8EE1-2413-15ACFBB4FD0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259263" y="0"/>
            <a:ext cx="3889375" cy="5049838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7834F377-608A-1764-2D89-CC39A31EDCC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8148638" y="0"/>
            <a:ext cx="4043362" cy="25289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9" name="Bildplatzhalter 15">
            <a:extLst>
              <a:ext uri="{FF2B5EF4-FFF2-40B4-BE49-F238E27FC236}">
                <a16:creationId xmlns:a16="http://schemas.microsoft.com/office/drawing/2014/main" id="{4C11F33F-4952-0822-BD29-5112BEE9D3D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-1" y="2528900"/>
            <a:ext cx="4259263" cy="2520938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2" name="Bildplatzhalter 15">
            <a:extLst>
              <a:ext uri="{FF2B5EF4-FFF2-40B4-BE49-F238E27FC236}">
                <a16:creationId xmlns:a16="http://schemas.microsoft.com/office/drawing/2014/main" id="{E636C18E-9864-2F8B-F6CA-5E977141C9D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8148638" y="2528900"/>
            <a:ext cx="4043362" cy="2520938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481462F4-7E9B-9816-7A91-CD63748EFFA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29FD500D-545E-468B-9256-6493776BE1C7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C2F10F94-6302-EFB2-67BF-534AEC1DF94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3E4D86CD-F0F0-D953-FC70-25716FFC701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80553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6x Picture horizontal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5265737"/>
            <a:ext cx="5616575" cy="1011236"/>
          </a:xfrm>
        </p:spPr>
        <p:txBody>
          <a:bodyPr tIns="0"/>
          <a:lstStyle/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148638" y="5265738"/>
            <a:ext cx="3671886" cy="10080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3" name="Bildplatzhalter 15">
            <a:extLst>
              <a:ext uri="{FF2B5EF4-FFF2-40B4-BE49-F238E27FC236}">
                <a16:creationId xmlns:a16="http://schemas.microsoft.com/office/drawing/2014/main" id="{06B3F9A9-7D44-E3D9-34C3-186B5CE72C7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" y="0"/>
            <a:ext cx="4259262" cy="25289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4" name="Bildplatzhalter 15">
            <a:extLst>
              <a:ext uri="{FF2B5EF4-FFF2-40B4-BE49-F238E27FC236}">
                <a16:creationId xmlns:a16="http://schemas.microsoft.com/office/drawing/2014/main" id="{487580F0-10F0-597D-B74B-3AA53C72CB5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259263" y="0"/>
            <a:ext cx="3889375" cy="25289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5" name="Bildplatzhalter 15">
            <a:extLst>
              <a:ext uri="{FF2B5EF4-FFF2-40B4-BE49-F238E27FC236}">
                <a16:creationId xmlns:a16="http://schemas.microsoft.com/office/drawing/2014/main" id="{479D4CF8-3CF2-33EE-3E52-E67D33D232A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8148638" y="0"/>
            <a:ext cx="4043362" cy="25289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681FE394-9FBF-7254-E399-7BF501CFF5E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-1" y="2528900"/>
            <a:ext cx="4259263" cy="2520938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2EC1BE5C-58BE-A28F-D48F-AACC647D303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4259262" y="2528900"/>
            <a:ext cx="3889375" cy="2520938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A1CE0C82-8D00-6128-A723-75FB35F9E4B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8148638" y="2528900"/>
            <a:ext cx="4043362" cy="2520938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D9D3A7-656E-5EF8-DC21-9E4100AD724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E434E89-14FB-46A6-A224-983CFBADFA08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15DD17-D1C2-CAD1-2B57-987C840DD93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FC4E6F-39C1-2BF6-B3CD-824ACF39607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83348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orizont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46F4A2-1BBD-C6A2-7866-B5B1968C94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71475" y="4041775"/>
            <a:ext cx="5616575" cy="1691479"/>
          </a:xfrm>
        </p:spPr>
        <p:txBody>
          <a:bodyPr rIns="0" anchor="t"/>
          <a:lstStyle>
            <a:lvl1pPr algn="l">
              <a:defRPr sz="5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7604293-CF1F-A295-5586-92D0F86F4A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71475" y="5733256"/>
            <a:ext cx="5616575" cy="543718"/>
          </a:xfrm>
          <a:prstGeom prst="rect">
            <a:avLst/>
          </a:prstGeom>
        </p:spPr>
        <p:txBody>
          <a:bodyPr rIns="0" anchor="b"/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2pPr>
            <a:lvl3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4pPr>
            <a:lvl5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5pPr>
            <a:lvl6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6pPr>
            <a:lvl7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7pPr>
            <a:lvl8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8pPr>
            <a:lvl9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613673CC-527A-F7FD-F4BB-EFB8EDA9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>
          <a:xfrm>
            <a:off x="0" y="6858000"/>
            <a:ext cx="0" cy="0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>
                <a:noFill/>
              </a:defRPr>
            </a:lvl1pPr>
          </a:lstStyle>
          <a:p>
            <a:fld id="{CCC6B9E5-9414-48B5-B748-6A5DD7EA76F8}" type="datetime3">
              <a:rPr lang="de-DE" smtClean="0"/>
              <a:t>08/02/26</a:t>
            </a:fld>
            <a:endParaRPr lang="en-US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42973810-AFA0-E19F-E5A5-A7F82CD72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Name - Title of Presentation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51AF4981-2A51-01C8-FC65-7C68623E4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fld id="{776FC98F-84AD-404B-BCCB-49E092AA6DE0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2" name="Inhaltsplatzhalter 6">
            <a:extLst>
              <a:ext uri="{FF2B5EF4-FFF2-40B4-BE49-F238E27FC236}">
                <a16:creationId xmlns:a16="http://schemas.microsoft.com/office/drawing/2014/main" id="{14D5E3E5-9F34-4841-98F2-4F9110F1A7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gray">
          <a:xfrm>
            <a:off x="10794206" y="5553075"/>
            <a:ext cx="720725" cy="72072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68BF603-6F21-4CB9-B0A4-2390B28F3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13964"/>
          <a:stretch/>
        </p:blipFill>
        <p:spPr>
          <a:xfrm>
            <a:off x="-1" y="1"/>
            <a:ext cx="12192000" cy="3824288"/>
          </a:xfrm>
          <a:prstGeom prst="rect">
            <a:avLst/>
          </a:prstGeom>
        </p:spPr>
      </p:pic>
      <p:sp>
        <p:nvSpPr>
          <p:cNvPr id="14" name="Bildplatzhalter 15">
            <a:extLst>
              <a:ext uri="{FF2B5EF4-FFF2-40B4-BE49-F238E27FC236}">
                <a16:creationId xmlns:a16="http://schemas.microsoft.com/office/drawing/2014/main" id="{80D09631-FAE4-4F62-8597-FCC05093EA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1"/>
            <a:ext cx="12191999" cy="3824287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5" name="SmartArt-Platzhalter 10">
            <a:extLst>
              <a:ext uri="{FF2B5EF4-FFF2-40B4-BE49-F238E27FC236}">
                <a16:creationId xmlns:a16="http://schemas.microsoft.com/office/drawing/2014/main" id="{FF502F99-7A0D-49A7-9CE2-AEE30DB37C76}"/>
              </a:ext>
            </a:extLst>
          </p:cNvPr>
          <p:cNvSpPr>
            <a:spLocks noGrp="1" noChangeAspect="1"/>
          </p:cNvSpPr>
          <p:nvPr>
            <p:ph type="dgm" sz="quarter" idx="20" hasCustomPrompt="1"/>
          </p:nvPr>
        </p:nvSpPr>
        <p:spPr bwMode="gray">
          <a:xfrm>
            <a:off x="10710878" y="368661"/>
            <a:ext cx="861983" cy="309203"/>
          </a:xfrm>
          <a:custGeom>
            <a:avLst/>
            <a:gdLst>
              <a:gd name="connsiteX0" fmla="*/ 672615 w 881062"/>
              <a:gd name="connsiteY0" fmla="*/ 316 h 316047"/>
              <a:gd name="connsiteX1" fmla="*/ 881062 w 881062"/>
              <a:gd name="connsiteY1" fmla="*/ 316 h 316047"/>
              <a:gd name="connsiteX2" fmla="*/ 881062 w 881062"/>
              <a:gd name="connsiteY2" fmla="*/ 71315 h 316047"/>
              <a:gd name="connsiteX3" fmla="*/ 820105 w 881062"/>
              <a:gd name="connsiteY3" fmla="*/ 71315 h 316047"/>
              <a:gd name="connsiteX4" fmla="*/ 820105 w 881062"/>
              <a:gd name="connsiteY4" fmla="*/ 316047 h 316047"/>
              <a:gd name="connsiteX5" fmla="*/ 733572 w 881062"/>
              <a:gd name="connsiteY5" fmla="*/ 316047 h 316047"/>
              <a:gd name="connsiteX6" fmla="*/ 733572 w 881062"/>
              <a:gd name="connsiteY6" fmla="*/ 71315 h 316047"/>
              <a:gd name="connsiteX7" fmla="*/ 672615 w 881062"/>
              <a:gd name="connsiteY7" fmla="*/ 71315 h 316047"/>
              <a:gd name="connsiteX8" fmla="*/ 565331 w 881062"/>
              <a:gd name="connsiteY8" fmla="*/ 316 h 316047"/>
              <a:gd name="connsiteX9" fmla="*/ 651859 w 881062"/>
              <a:gd name="connsiteY9" fmla="*/ 316 h 316047"/>
              <a:gd name="connsiteX10" fmla="*/ 651859 w 881062"/>
              <a:gd name="connsiteY10" fmla="*/ 315733 h 316047"/>
              <a:gd name="connsiteX11" fmla="*/ 565331 w 881062"/>
              <a:gd name="connsiteY11" fmla="*/ 315733 h 316047"/>
              <a:gd name="connsiteX12" fmla="*/ 316992 w 881062"/>
              <a:gd name="connsiteY12" fmla="*/ 316 h 316047"/>
              <a:gd name="connsiteX13" fmla="*/ 319603 w 881062"/>
              <a:gd name="connsiteY13" fmla="*/ 316 h 316047"/>
              <a:gd name="connsiteX14" fmla="*/ 319289 w 881062"/>
              <a:gd name="connsiteY14" fmla="*/ 315733 h 316047"/>
              <a:gd name="connsiteX15" fmla="*/ 319243 w 881062"/>
              <a:gd name="connsiteY15" fmla="*/ 315733 h 316047"/>
              <a:gd name="connsiteX16" fmla="*/ 319243 w 881062"/>
              <a:gd name="connsiteY16" fmla="*/ 315729 h 316047"/>
              <a:gd name="connsiteX17" fmla="*/ 0 w 881062"/>
              <a:gd name="connsiteY17" fmla="*/ 315729 h 316047"/>
              <a:gd name="connsiteX18" fmla="*/ 10040 w 881062"/>
              <a:gd name="connsiteY18" fmla="*/ 238565 h 316047"/>
              <a:gd name="connsiteX19" fmla="*/ 319239 w 881062"/>
              <a:gd name="connsiteY19" fmla="*/ 315718 h 316047"/>
              <a:gd name="connsiteX20" fmla="*/ 319236 w 881062"/>
              <a:gd name="connsiteY20" fmla="*/ 315705 h 316047"/>
              <a:gd name="connsiteX21" fmla="*/ 30795 w 881062"/>
              <a:gd name="connsiteY21" fmla="*/ 181522 h 316047"/>
              <a:gd name="connsiteX22" fmla="*/ 72618 w 881062"/>
              <a:gd name="connsiteY22" fmla="*/ 115703 h 316047"/>
              <a:gd name="connsiteX23" fmla="*/ 319230 w 881062"/>
              <a:gd name="connsiteY23" fmla="*/ 315681 h 316047"/>
              <a:gd name="connsiteX24" fmla="*/ 319204 w 881062"/>
              <a:gd name="connsiteY24" fmla="*/ 315579 h 316047"/>
              <a:gd name="connsiteX25" fmla="*/ 118629 w 881062"/>
              <a:gd name="connsiteY25" fmla="*/ 70321 h 316047"/>
              <a:gd name="connsiteX26" fmla="*/ 184766 w 881062"/>
              <a:gd name="connsiteY26" fmla="*/ 29486 h 316047"/>
              <a:gd name="connsiteX27" fmla="*/ 319187 w 881062"/>
              <a:gd name="connsiteY27" fmla="*/ 315512 h 316047"/>
              <a:gd name="connsiteX28" fmla="*/ 242439 w 881062"/>
              <a:gd name="connsiteY28" fmla="*/ 9408 h 316047"/>
              <a:gd name="connsiteX29" fmla="*/ 316992 w 881062"/>
              <a:gd name="connsiteY29" fmla="*/ 316 h 316047"/>
              <a:gd name="connsiteX30" fmla="*/ 450887 w 881062"/>
              <a:gd name="connsiteY30" fmla="*/ 0 h 316047"/>
              <a:gd name="connsiteX31" fmla="*/ 550067 w 881062"/>
              <a:gd name="connsiteY31" fmla="*/ 0 h 316047"/>
              <a:gd name="connsiteX32" fmla="*/ 422343 w 881062"/>
              <a:gd name="connsiteY32" fmla="*/ 158833 h 316047"/>
              <a:gd name="connsiteX33" fmla="*/ 550698 w 881062"/>
              <a:gd name="connsiteY33" fmla="*/ 315733 h 316047"/>
              <a:gd name="connsiteX34" fmla="*/ 454488 w 881062"/>
              <a:gd name="connsiteY34" fmla="*/ 315733 h 316047"/>
              <a:gd name="connsiteX35" fmla="*/ 340045 w 881062"/>
              <a:gd name="connsiteY35" fmla="*/ 192869 h 316047"/>
              <a:gd name="connsiteX36" fmla="*/ 340045 w 881062"/>
              <a:gd name="connsiteY36" fmla="*/ 122548 h 31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81062" h="316047">
                <a:moveTo>
                  <a:pt x="672615" y="316"/>
                </a:moveTo>
                <a:lnTo>
                  <a:pt x="881062" y="316"/>
                </a:lnTo>
                <a:lnTo>
                  <a:pt x="881062" y="71315"/>
                </a:lnTo>
                <a:lnTo>
                  <a:pt x="820105" y="71315"/>
                </a:lnTo>
                <a:lnTo>
                  <a:pt x="820105" y="316047"/>
                </a:lnTo>
                <a:lnTo>
                  <a:pt x="733572" y="316047"/>
                </a:lnTo>
                <a:lnTo>
                  <a:pt x="733572" y="71315"/>
                </a:lnTo>
                <a:lnTo>
                  <a:pt x="672615" y="71315"/>
                </a:lnTo>
                <a:close/>
                <a:moveTo>
                  <a:pt x="565331" y="316"/>
                </a:moveTo>
                <a:lnTo>
                  <a:pt x="651859" y="316"/>
                </a:lnTo>
                <a:lnTo>
                  <a:pt x="651859" y="315733"/>
                </a:lnTo>
                <a:lnTo>
                  <a:pt x="565331" y="315733"/>
                </a:lnTo>
                <a:close/>
                <a:moveTo>
                  <a:pt x="316992" y="316"/>
                </a:moveTo>
                <a:lnTo>
                  <a:pt x="319603" y="316"/>
                </a:lnTo>
                <a:lnTo>
                  <a:pt x="319289" y="315733"/>
                </a:lnTo>
                <a:lnTo>
                  <a:pt x="319243" y="315733"/>
                </a:lnTo>
                <a:lnTo>
                  <a:pt x="319243" y="315729"/>
                </a:lnTo>
                <a:lnTo>
                  <a:pt x="0" y="315729"/>
                </a:lnTo>
                <a:cubicBezTo>
                  <a:pt x="314" y="289122"/>
                  <a:pt x="3556" y="263191"/>
                  <a:pt x="10040" y="238565"/>
                </a:cubicBezTo>
                <a:lnTo>
                  <a:pt x="319239" y="315718"/>
                </a:lnTo>
                <a:lnTo>
                  <a:pt x="319236" y="315705"/>
                </a:lnTo>
                <a:lnTo>
                  <a:pt x="30795" y="181522"/>
                </a:lnTo>
                <a:cubicBezTo>
                  <a:pt x="41825" y="157842"/>
                  <a:pt x="56097" y="135780"/>
                  <a:pt x="72618" y="115703"/>
                </a:cubicBezTo>
                <a:lnTo>
                  <a:pt x="319230" y="315681"/>
                </a:lnTo>
                <a:lnTo>
                  <a:pt x="319204" y="315579"/>
                </a:lnTo>
                <a:lnTo>
                  <a:pt x="118629" y="70321"/>
                </a:lnTo>
                <a:cubicBezTo>
                  <a:pt x="138754" y="54114"/>
                  <a:pt x="160770" y="40518"/>
                  <a:pt x="184766" y="29486"/>
                </a:cubicBezTo>
                <a:lnTo>
                  <a:pt x="319187" y="315512"/>
                </a:lnTo>
                <a:lnTo>
                  <a:pt x="242439" y="9408"/>
                </a:lnTo>
                <a:cubicBezTo>
                  <a:pt x="266435" y="3556"/>
                  <a:pt x="291376" y="316"/>
                  <a:pt x="316992" y="316"/>
                </a:cubicBezTo>
                <a:close/>
                <a:moveTo>
                  <a:pt x="450887" y="0"/>
                </a:moveTo>
                <a:lnTo>
                  <a:pt x="550067" y="0"/>
                </a:lnTo>
                <a:lnTo>
                  <a:pt x="422343" y="158833"/>
                </a:lnTo>
                <a:lnTo>
                  <a:pt x="550698" y="315733"/>
                </a:lnTo>
                <a:lnTo>
                  <a:pt x="454488" y="315733"/>
                </a:lnTo>
                <a:lnTo>
                  <a:pt x="340045" y="192869"/>
                </a:lnTo>
                <a:lnTo>
                  <a:pt x="340045" y="122548"/>
                </a:lnTo>
                <a:close/>
              </a:path>
            </a:pathLst>
          </a:custGeom>
          <a:solidFill>
            <a:schemeClr val="bg1"/>
          </a:solidFill>
        </p:spPr>
        <p:txBody>
          <a:bodyPr wrap="non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4F23F57-A265-48B6-AF3A-6BC43AA27B9C}"/>
              </a:ext>
            </a:extLst>
          </p:cNvPr>
          <p:cNvSpPr/>
          <p:nvPr userDrawn="1"/>
        </p:nvSpPr>
        <p:spPr bwMode="gray">
          <a:xfrm>
            <a:off x="12233756" y="1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For light images,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the logo color can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be changed to black.</a:t>
            </a:r>
          </a:p>
        </p:txBody>
      </p:sp>
    </p:spTree>
    <p:extLst>
      <p:ext uri="{BB962C8B-B14F-4D97-AF65-F5344CB8AC3E}">
        <p14:creationId xmlns:p14="http://schemas.microsoft.com/office/powerpoint/2010/main" val="39227382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" y="-1"/>
            <a:ext cx="12191999" cy="6858001"/>
          </a:xfrm>
          <a:prstGeom prst="rect">
            <a:avLst/>
          </a:prstGeom>
        </p:spPr>
        <p:txBody>
          <a:bodyPr tIns="90000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5265737"/>
            <a:ext cx="7561263" cy="1011236"/>
          </a:xfrm>
        </p:spPr>
        <p:txBody>
          <a:bodyPr t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4A93AEE-C09B-11EE-62B2-D258B26B0D2C}"/>
              </a:ext>
            </a:extLst>
          </p:cNvPr>
          <p:cNvSpPr/>
          <p:nvPr userDrawn="1"/>
        </p:nvSpPr>
        <p:spPr bwMode="gray">
          <a:xfrm>
            <a:off x="12233756" y="5373216"/>
            <a:ext cx="1963144" cy="1481611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For light images,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the logo color can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be changed to black.</a:t>
            </a:r>
          </a:p>
          <a:p>
            <a:pPr algn="l"/>
            <a:endParaRPr lang="en-US" sz="1000" dirty="0">
              <a:solidFill>
                <a:schemeClr val="tx1"/>
              </a:solidFill>
            </a:endParaRP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The inverted ITIV logo must be replaced with the normal standard logo.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A26D7894-F140-1F47-D2F6-229CD2C494F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7B6143-EB0E-4DC9-A99F-8D079C11963D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60435903-70F1-B75C-C10A-BC04CBD3B6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5C091A42-6A7C-132E-E5ED-A7A2F10231A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AF2A633C-85DA-E08F-E985-EE1D753E33BE}"/>
              </a:ext>
            </a:extLst>
          </p:cNvPr>
          <p:cNvSpPr>
            <a:spLocks noGrp="1" noChangeAspect="1"/>
          </p:cNvSpPr>
          <p:nvPr>
            <p:ph type="dgm" sz="quarter" idx="21" hasCustomPrompt="1"/>
          </p:nvPr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526439 w 689586"/>
              <a:gd name="connsiteY0" fmla="*/ 247 h 247362"/>
              <a:gd name="connsiteX1" fmla="*/ 689586 w 689586"/>
              <a:gd name="connsiteY1" fmla="*/ 247 h 247362"/>
              <a:gd name="connsiteX2" fmla="*/ 689586 w 689586"/>
              <a:gd name="connsiteY2" fmla="*/ 55816 h 247362"/>
              <a:gd name="connsiteX3" fmla="*/ 641876 w 689586"/>
              <a:gd name="connsiteY3" fmla="*/ 55816 h 247362"/>
              <a:gd name="connsiteX4" fmla="*/ 641876 w 689586"/>
              <a:gd name="connsiteY4" fmla="*/ 247362 h 247362"/>
              <a:gd name="connsiteX5" fmla="*/ 574149 w 689586"/>
              <a:gd name="connsiteY5" fmla="*/ 247362 h 247362"/>
              <a:gd name="connsiteX6" fmla="*/ 574149 w 689586"/>
              <a:gd name="connsiteY6" fmla="*/ 55816 h 247362"/>
              <a:gd name="connsiteX7" fmla="*/ 526439 w 689586"/>
              <a:gd name="connsiteY7" fmla="*/ 55816 h 247362"/>
              <a:gd name="connsiteX8" fmla="*/ 442470 w 689586"/>
              <a:gd name="connsiteY8" fmla="*/ 247 h 247362"/>
              <a:gd name="connsiteX9" fmla="*/ 510194 w 689586"/>
              <a:gd name="connsiteY9" fmla="*/ 247 h 247362"/>
              <a:gd name="connsiteX10" fmla="*/ 510194 w 689586"/>
              <a:gd name="connsiteY10" fmla="*/ 247116 h 247362"/>
              <a:gd name="connsiteX11" fmla="*/ 442470 w 689586"/>
              <a:gd name="connsiteY11" fmla="*/ 247116 h 247362"/>
              <a:gd name="connsiteX12" fmla="*/ 248102 w 689586"/>
              <a:gd name="connsiteY12" fmla="*/ 247 h 247362"/>
              <a:gd name="connsiteX13" fmla="*/ 250146 w 689586"/>
              <a:gd name="connsiteY13" fmla="*/ 247 h 247362"/>
              <a:gd name="connsiteX14" fmla="*/ 249899 w 689586"/>
              <a:gd name="connsiteY14" fmla="*/ 247077 h 247362"/>
              <a:gd name="connsiteX15" fmla="*/ 249900 w 689586"/>
              <a:gd name="connsiteY15" fmla="*/ 247078 h 247362"/>
              <a:gd name="connsiteX16" fmla="*/ 249900 w 689586"/>
              <a:gd name="connsiteY16" fmla="*/ 247113 h 247362"/>
              <a:gd name="connsiteX17" fmla="*/ 249899 w 689586"/>
              <a:gd name="connsiteY17" fmla="*/ 247111 h 247362"/>
              <a:gd name="connsiteX18" fmla="*/ 249899 w 689586"/>
              <a:gd name="connsiteY18" fmla="*/ 247113 h 247362"/>
              <a:gd name="connsiteX19" fmla="*/ 249899 w 689586"/>
              <a:gd name="connsiteY19" fmla="*/ 247114 h 247362"/>
              <a:gd name="connsiteX20" fmla="*/ 249899 w 689586"/>
              <a:gd name="connsiteY20" fmla="*/ 247116 h 247362"/>
              <a:gd name="connsiteX21" fmla="*/ 249864 w 689586"/>
              <a:gd name="connsiteY21" fmla="*/ 247116 h 247362"/>
              <a:gd name="connsiteX22" fmla="*/ 249864 w 689586"/>
              <a:gd name="connsiteY22" fmla="*/ 247114 h 247362"/>
              <a:gd name="connsiteX23" fmla="*/ 0 w 689586"/>
              <a:gd name="connsiteY23" fmla="*/ 247114 h 247362"/>
              <a:gd name="connsiteX24" fmla="*/ 7858 w 689586"/>
              <a:gd name="connsiteY24" fmla="*/ 186719 h 247362"/>
              <a:gd name="connsiteX25" fmla="*/ 249861 w 689586"/>
              <a:gd name="connsiteY25" fmla="*/ 247105 h 247362"/>
              <a:gd name="connsiteX26" fmla="*/ 249859 w 689586"/>
              <a:gd name="connsiteY26" fmla="*/ 247095 h 247362"/>
              <a:gd name="connsiteX27" fmla="*/ 24103 w 689586"/>
              <a:gd name="connsiteY27" fmla="*/ 142073 h 247362"/>
              <a:gd name="connsiteX28" fmla="*/ 56837 w 689586"/>
              <a:gd name="connsiteY28" fmla="*/ 90557 h 247362"/>
              <a:gd name="connsiteX29" fmla="*/ 249854 w 689586"/>
              <a:gd name="connsiteY29" fmla="*/ 247076 h 247362"/>
              <a:gd name="connsiteX30" fmla="*/ 249834 w 689586"/>
              <a:gd name="connsiteY30" fmla="*/ 246997 h 247362"/>
              <a:gd name="connsiteX31" fmla="*/ 92849 w 689586"/>
              <a:gd name="connsiteY31" fmla="*/ 55039 h 247362"/>
              <a:gd name="connsiteX32" fmla="*/ 144612 w 689586"/>
              <a:gd name="connsiteY32" fmla="*/ 23078 h 247362"/>
              <a:gd name="connsiteX33" fmla="*/ 249821 w 689586"/>
              <a:gd name="connsiteY33" fmla="*/ 246945 h 247362"/>
              <a:gd name="connsiteX34" fmla="*/ 189750 w 689586"/>
              <a:gd name="connsiteY34" fmla="*/ 7364 h 247362"/>
              <a:gd name="connsiteX35" fmla="*/ 248102 w 689586"/>
              <a:gd name="connsiteY35" fmla="*/ 247 h 247362"/>
              <a:gd name="connsiteX36" fmla="*/ 352898 w 689586"/>
              <a:gd name="connsiteY36" fmla="*/ 0 h 247362"/>
              <a:gd name="connsiteX37" fmla="*/ 430524 w 689586"/>
              <a:gd name="connsiteY37" fmla="*/ 0 h 247362"/>
              <a:gd name="connsiteX38" fmla="*/ 330557 w 689586"/>
              <a:gd name="connsiteY38" fmla="*/ 124315 h 247362"/>
              <a:gd name="connsiteX39" fmla="*/ 431017 w 689586"/>
              <a:gd name="connsiteY39" fmla="*/ 247116 h 247362"/>
              <a:gd name="connsiteX40" fmla="*/ 355716 w 689586"/>
              <a:gd name="connsiteY40" fmla="*/ 247116 h 247362"/>
              <a:gd name="connsiteX41" fmla="*/ 266144 w 689586"/>
              <a:gd name="connsiteY41" fmla="*/ 150954 h 247362"/>
              <a:gd name="connsiteX42" fmla="*/ 266144 w 689586"/>
              <a:gd name="connsiteY42" fmla="*/ 95916 h 2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89586" h="247362">
                <a:moveTo>
                  <a:pt x="526439" y="247"/>
                </a:moveTo>
                <a:lnTo>
                  <a:pt x="689586" y="247"/>
                </a:lnTo>
                <a:lnTo>
                  <a:pt x="689586" y="55816"/>
                </a:lnTo>
                <a:lnTo>
                  <a:pt x="641876" y="55816"/>
                </a:lnTo>
                <a:lnTo>
                  <a:pt x="641876" y="247362"/>
                </a:lnTo>
                <a:lnTo>
                  <a:pt x="574149" y="247362"/>
                </a:lnTo>
                <a:lnTo>
                  <a:pt x="574149" y="55816"/>
                </a:lnTo>
                <a:lnTo>
                  <a:pt x="526439" y="55816"/>
                </a:lnTo>
                <a:close/>
                <a:moveTo>
                  <a:pt x="442470" y="247"/>
                </a:moveTo>
                <a:lnTo>
                  <a:pt x="510194" y="247"/>
                </a:lnTo>
                <a:lnTo>
                  <a:pt x="510194" y="247116"/>
                </a:lnTo>
                <a:lnTo>
                  <a:pt x="442470" y="247116"/>
                </a:lnTo>
                <a:close/>
                <a:moveTo>
                  <a:pt x="248102" y="247"/>
                </a:moveTo>
                <a:lnTo>
                  <a:pt x="250146" y="247"/>
                </a:lnTo>
                <a:lnTo>
                  <a:pt x="249899" y="247077"/>
                </a:lnTo>
                <a:lnTo>
                  <a:pt x="249900" y="247078"/>
                </a:lnTo>
                <a:lnTo>
                  <a:pt x="249900" y="247113"/>
                </a:lnTo>
                <a:lnTo>
                  <a:pt x="249899" y="247111"/>
                </a:lnTo>
                <a:lnTo>
                  <a:pt x="249899" y="247113"/>
                </a:lnTo>
                <a:lnTo>
                  <a:pt x="249899" y="247114"/>
                </a:lnTo>
                <a:lnTo>
                  <a:pt x="249899" y="247116"/>
                </a:lnTo>
                <a:lnTo>
                  <a:pt x="249864" y="247116"/>
                </a:lnTo>
                <a:lnTo>
                  <a:pt x="249864" y="247114"/>
                </a:lnTo>
                <a:lnTo>
                  <a:pt x="0" y="247114"/>
                </a:lnTo>
                <a:cubicBezTo>
                  <a:pt x="246" y="226289"/>
                  <a:pt x="2784" y="205994"/>
                  <a:pt x="7858" y="186719"/>
                </a:cubicBezTo>
                <a:lnTo>
                  <a:pt x="249861" y="247105"/>
                </a:lnTo>
                <a:lnTo>
                  <a:pt x="249859" y="247095"/>
                </a:lnTo>
                <a:lnTo>
                  <a:pt x="24103" y="142073"/>
                </a:lnTo>
                <a:cubicBezTo>
                  <a:pt x="32736" y="123539"/>
                  <a:pt x="43906" y="106273"/>
                  <a:pt x="56837" y="90557"/>
                </a:cubicBezTo>
                <a:lnTo>
                  <a:pt x="249854" y="247076"/>
                </a:lnTo>
                <a:lnTo>
                  <a:pt x="249834" y="246997"/>
                </a:lnTo>
                <a:lnTo>
                  <a:pt x="92849" y="55039"/>
                </a:lnTo>
                <a:cubicBezTo>
                  <a:pt x="108600" y="42353"/>
                  <a:pt x="125831" y="31712"/>
                  <a:pt x="144612" y="23078"/>
                </a:cubicBezTo>
                <a:lnTo>
                  <a:pt x="249821" y="246945"/>
                </a:lnTo>
                <a:lnTo>
                  <a:pt x="189750" y="7364"/>
                </a:lnTo>
                <a:cubicBezTo>
                  <a:pt x="208531" y="2784"/>
                  <a:pt x="228052" y="247"/>
                  <a:pt x="248102" y="247"/>
                </a:cubicBezTo>
                <a:close/>
                <a:moveTo>
                  <a:pt x="352898" y="0"/>
                </a:moveTo>
                <a:lnTo>
                  <a:pt x="430524" y="0"/>
                </a:lnTo>
                <a:lnTo>
                  <a:pt x="330557" y="124315"/>
                </a:lnTo>
                <a:lnTo>
                  <a:pt x="431017" y="247116"/>
                </a:lnTo>
                <a:lnTo>
                  <a:pt x="355716" y="247116"/>
                </a:lnTo>
                <a:lnTo>
                  <a:pt x="266144" y="150954"/>
                </a:lnTo>
                <a:lnTo>
                  <a:pt x="266144" y="959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  <p:pic>
        <p:nvPicPr>
          <p:cNvPr id="9" name="Inhaltsplatzhalter 6">
            <a:extLst>
              <a:ext uri="{FF2B5EF4-FFF2-40B4-BE49-F238E27FC236}">
                <a16:creationId xmlns:a16="http://schemas.microsoft.com/office/drawing/2014/main" id="{32E10004-0C5C-49FA-9BC5-48655DEC3A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gray">
          <a:xfrm>
            <a:off x="2039461" y="6403640"/>
            <a:ext cx="324520" cy="32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022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und 2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5" y="5265738"/>
            <a:ext cx="5616575" cy="101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71474" y="1592263"/>
            <a:ext cx="5616575" cy="345757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CD8BE5C1-5277-9F0D-214B-6BE9AC8AC9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203949" y="1592263"/>
            <a:ext cx="5616575" cy="345757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D2788FA-E004-70D7-3A51-569E0F254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EEEB74CB-203B-02FC-976A-B40F94BCE8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203950" y="5265738"/>
            <a:ext cx="5616575" cy="101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E3343F-20F8-0E46-42FA-821D2026B50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978A4F4-3801-4398-8B8D-712F6B1E6429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57DF4F2F-5D04-4C9E-307B-30037ABC94A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81DB6B4-64B1-EEDE-D757-88A82845A33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192315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 und 3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5" y="5265738"/>
            <a:ext cx="3671889" cy="101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71474" y="1592263"/>
            <a:ext cx="3671889" cy="345757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CD8BE5C1-5277-9F0D-214B-6BE9AC8AC9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260848" y="1592263"/>
            <a:ext cx="3671889" cy="345757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D2788FA-E004-70D7-3A51-569E0F254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EEEB74CB-203B-02FC-976A-B40F94BCE8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260849" y="5265738"/>
            <a:ext cx="3671889" cy="101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2" name="Bildplatzhalter 15">
            <a:extLst>
              <a:ext uri="{FF2B5EF4-FFF2-40B4-BE49-F238E27FC236}">
                <a16:creationId xmlns:a16="http://schemas.microsoft.com/office/drawing/2014/main" id="{F8AC44F9-1F23-6873-474A-BE0A023DEAD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8148638" y="1592263"/>
            <a:ext cx="3671889" cy="345757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EADE0E58-96C3-B4F9-7508-58B7536F7C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8148639" y="5265738"/>
            <a:ext cx="3671889" cy="101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CDF1D0DD-152A-CD72-F7A9-948FA54C791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3221D18-5724-406D-85A2-7A4F6FA0F1BE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10188A5A-13A0-E431-44B3-E58A8A6D0DD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79C41ECA-AF89-1BAD-40AE-C421974015D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395132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Text und 4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5265738"/>
            <a:ext cx="2700338" cy="101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71475" y="1592263"/>
            <a:ext cx="2700338" cy="345757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CD8BE5C1-5277-9F0D-214B-6BE9AC8AC9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285826" y="1592263"/>
            <a:ext cx="2700338" cy="345757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D2788FA-E004-70D7-3A51-569E0F254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EEEB74CB-203B-02FC-976A-B40F94BCE8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285827" y="5265738"/>
            <a:ext cx="2700338" cy="101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2" name="Bildplatzhalter 15">
            <a:extLst>
              <a:ext uri="{FF2B5EF4-FFF2-40B4-BE49-F238E27FC236}">
                <a16:creationId xmlns:a16="http://schemas.microsoft.com/office/drawing/2014/main" id="{F8AC44F9-1F23-6873-474A-BE0A023DEAD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205686" y="1592263"/>
            <a:ext cx="2700338" cy="345757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EADE0E58-96C3-B4F9-7508-58B7536F7C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205687" y="5265738"/>
            <a:ext cx="2700338" cy="101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2" name="Bildplatzhalter 15">
            <a:extLst>
              <a:ext uri="{FF2B5EF4-FFF2-40B4-BE49-F238E27FC236}">
                <a16:creationId xmlns:a16="http://schemas.microsoft.com/office/drawing/2014/main" id="{C4D4B916-72EE-D72A-5C96-51535BE77B0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9120186" y="1592263"/>
            <a:ext cx="2700338" cy="345757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37F1E17B-BC6D-5885-9A9E-8DFC4EE2BF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9120187" y="5265738"/>
            <a:ext cx="2700338" cy="101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15DC6279-864D-E5B0-0BBF-962E9E50B6F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F19D275-0E0F-4C75-B269-C29911E2E6BA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3CF6C9B7-B599-4BE6-52FB-051D2A0B3B4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9EAF3799-0F9B-7F03-53B6-D30505ED8E7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9789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x Text und 5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4041775"/>
            <a:ext cx="2116800" cy="22351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71475" y="1592263"/>
            <a:ext cx="2116800" cy="223202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CD8BE5C1-5277-9F0D-214B-6BE9AC8AC9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704537" y="1592263"/>
            <a:ext cx="2116800" cy="223202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D2788FA-E004-70D7-3A51-569E0F254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907"/>
            <a:ext cx="11449050" cy="1007455"/>
          </a:xfrm>
        </p:spPr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EEEB74CB-203B-02FC-976A-B40F94BCE8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704538" y="4041775"/>
            <a:ext cx="2116800" cy="22351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2" name="Bildplatzhalter 15">
            <a:extLst>
              <a:ext uri="{FF2B5EF4-FFF2-40B4-BE49-F238E27FC236}">
                <a16:creationId xmlns:a16="http://schemas.microsoft.com/office/drawing/2014/main" id="{F8AC44F9-1F23-6873-474A-BE0A023DEAD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5037599" y="1592263"/>
            <a:ext cx="2116800" cy="223202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EADE0E58-96C3-B4F9-7508-58B7536F7C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037600" y="4041775"/>
            <a:ext cx="2116800" cy="22351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2" name="Bildplatzhalter 15">
            <a:extLst>
              <a:ext uri="{FF2B5EF4-FFF2-40B4-BE49-F238E27FC236}">
                <a16:creationId xmlns:a16="http://schemas.microsoft.com/office/drawing/2014/main" id="{C4D4B916-72EE-D72A-5C96-51535BE77B0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7370661" y="1592263"/>
            <a:ext cx="2116800" cy="223202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37F1E17B-BC6D-5885-9A9E-8DFC4EE2BF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370662" y="4041775"/>
            <a:ext cx="2116800" cy="22351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4" name="Bildplatzhalter 15">
            <a:extLst>
              <a:ext uri="{FF2B5EF4-FFF2-40B4-BE49-F238E27FC236}">
                <a16:creationId xmlns:a16="http://schemas.microsoft.com/office/drawing/2014/main" id="{290663F7-C01E-A524-14EE-F495697580C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9703724" y="1592263"/>
            <a:ext cx="2116800" cy="223202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4A722441-C52C-1DE3-6900-FAF58B44C9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9703725" y="4041775"/>
            <a:ext cx="2116800" cy="22351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99193BC6-5DE5-F84B-817B-E27F95FD4E36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75BFBD47-1ECB-44E3-883D-93C5451F657B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4281E8C-1C19-EF23-952B-CD22CCC9F3B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C9F951DB-FC7A-C00E-DAB8-004CEF0ABB3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58711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x Text und 6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4041774"/>
            <a:ext cx="1728788" cy="22320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71475" y="1592262"/>
            <a:ext cx="1728788" cy="223202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6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CD8BE5C1-5277-9F0D-214B-6BE9AC8AC9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314574" y="1592262"/>
            <a:ext cx="1728788" cy="223202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6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D2788FA-E004-70D7-3A51-569E0F254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EEEB74CB-203B-02FC-976A-B40F94BCE8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314575" y="4041774"/>
            <a:ext cx="1728788" cy="22320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2" name="Bildplatzhalter 15">
            <a:extLst>
              <a:ext uri="{FF2B5EF4-FFF2-40B4-BE49-F238E27FC236}">
                <a16:creationId xmlns:a16="http://schemas.microsoft.com/office/drawing/2014/main" id="{F8AC44F9-1F23-6873-474A-BE0A023DEAD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259262" y="1592262"/>
            <a:ext cx="1728788" cy="223202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6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EADE0E58-96C3-B4F9-7508-58B7536F7C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259263" y="4041774"/>
            <a:ext cx="1728788" cy="22320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2" name="Bildplatzhalter 15">
            <a:extLst>
              <a:ext uri="{FF2B5EF4-FFF2-40B4-BE49-F238E27FC236}">
                <a16:creationId xmlns:a16="http://schemas.microsoft.com/office/drawing/2014/main" id="{C4D4B916-72EE-D72A-5C96-51535BE77B0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6203949" y="1592262"/>
            <a:ext cx="1728788" cy="223202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6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37F1E17B-BC6D-5885-9A9E-8DFC4EE2BF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203950" y="4041774"/>
            <a:ext cx="1728788" cy="22320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4" name="Bildplatzhalter 15">
            <a:extLst>
              <a:ext uri="{FF2B5EF4-FFF2-40B4-BE49-F238E27FC236}">
                <a16:creationId xmlns:a16="http://schemas.microsoft.com/office/drawing/2014/main" id="{290663F7-C01E-A524-14EE-F495697580C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8149231" y="1592262"/>
            <a:ext cx="1728788" cy="223202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6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4A722441-C52C-1DE3-6900-FAF58B44C9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8148638" y="4041774"/>
            <a:ext cx="1728788" cy="22320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CDB5A221-6B48-924B-A1FD-6D62179C207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10090049" y="1592262"/>
            <a:ext cx="1728788" cy="2232025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6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EB10AE12-A5D0-F238-1264-88B90FA440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10090050" y="4041774"/>
            <a:ext cx="1728788" cy="22320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79DD9CB7-7539-1828-FADA-78A66F2349FA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29B904E6-258A-4103-A288-8F271E0B1313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63BDBE70-17B1-8520-1846-0D0FF5DC7FC7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7D5DEFA5-487F-8348-320F-F21E9955110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40397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Picture and 4x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5" y="3360814"/>
            <a:ext cx="5616575" cy="463474"/>
          </a:xfrm>
          <a:prstGeom prst="rect">
            <a:avLst/>
          </a:prstGeom>
        </p:spPr>
        <p:txBody>
          <a:bodyPr tIns="144000"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71475" y="1592262"/>
            <a:ext cx="5616574" cy="17640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CD8BE5C1-5277-9F0D-214B-6BE9AC8AC9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203948" y="1592262"/>
            <a:ext cx="5616575" cy="17640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D2788FA-E004-70D7-3A51-569E0F254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EEEB74CB-203B-02FC-976A-B40F94BCE8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203950" y="3360814"/>
            <a:ext cx="5616575" cy="463474"/>
          </a:xfrm>
          <a:prstGeom prst="rect">
            <a:avLst/>
          </a:prstGeom>
        </p:spPr>
        <p:txBody>
          <a:bodyPr tIns="144000"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2" name="Bildplatzhalter 15">
            <a:extLst>
              <a:ext uri="{FF2B5EF4-FFF2-40B4-BE49-F238E27FC236}">
                <a16:creationId xmlns:a16="http://schemas.microsoft.com/office/drawing/2014/main" id="{F8AC44F9-1F23-6873-474A-BE0A023DEAD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371475" y="4041775"/>
            <a:ext cx="5616573" cy="17640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EADE0E58-96C3-B4F9-7508-58B7536F7C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71474" y="5805774"/>
            <a:ext cx="5616573" cy="464400"/>
          </a:xfrm>
          <a:prstGeom prst="rect">
            <a:avLst/>
          </a:prstGeom>
        </p:spPr>
        <p:txBody>
          <a:bodyPr tIns="144000"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2" name="Bildplatzhalter 15">
            <a:extLst>
              <a:ext uri="{FF2B5EF4-FFF2-40B4-BE49-F238E27FC236}">
                <a16:creationId xmlns:a16="http://schemas.microsoft.com/office/drawing/2014/main" id="{C4D4B916-72EE-D72A-5C96-51535BE77B0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6203949" y="4041774"/>
            <a:ext cx="5616575" cy="17640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37F1E17B-BC6D-5885-9A9E-8DFC4EE2BF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203950" y="5805774"/>
            <a:ext cx="5616573" cy="464400"/>
          </a:xfrm>
          <a:prstGeom prst="rect">
            <a:avLst/>
          </a:prstGeom>
        </p:spPr>
        <p:txBody>
          <a:bodyPr tIns="144000"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17649989-D9AA-435F-7A4A-0B2A5E1ECF2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2B07B1B3-8065-4297-AC2B-EBA9AF59EAE6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C9F316C1-96F5-A67B-AF23-9ACC6CA9F2A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D2A681F8-D362-068B-DB53-4422E123610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13593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Picture and 6x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5" y="3360814"/>
            <a:ext cx="3671888" cy="463474"/>
          </a:xfrm>
          <a:prstGeom prst="rect">
            <a:avLst/>
          </a:prstGeom>
        </p:spPr>
        <p:txBody>
          <a:bodyPr tIns="144000"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71475" y="1592262"/>
            <a:ext cx="3671888" cy="17640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CD8BE5C1-5277-9F0D-214B-6BE9AC8AC9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260846" y="1592262"/>
            <a:ext cx="3671888" cy="17640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D2788FA-E004-70D7-3A51-569E0F254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EEEB74CB-203B-02FC-976A-B40F94BCE8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260848" y="3360814"/>
            <a:ext cx="3671888" cy="463474"/>
          </a:xfrm>
          <a:prstGeom prst="rect">
            <a:avLst/>
          </a:prstGeom>
        </p:spPr>
        <p:txBody>
          <a:bodyPr tIns="144000"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2" name="Bildplatzhalter 15">
            <a:extLst>
              <a:ext uri="{FF2B5EF4-FFF2-40B4-BE49-F238E27FC236}">
                <a16:creationId xmlns:a16="http://schemas.microsoft.com/office/drawing/2014/main" id="{F8AC44F9-1F23-6873-474A-BE0A023DEAD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8148637" y="1594869"/>
            <a:ext cx="3671888" cy="17640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EADE0E58-96C3-B4F9-7508-58B7536F7C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8148637" y="3358868"/>
            <a:ext cx="3671888" cy="464400"/>
          </a:xfrm>
          <a:prstGeom prst="rect">
            <a:avLst/>
          </a:prstGeom>
        </p:spPr>
        <p:txBody>
          <a:bodyPr tIns="144000"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2" name="Bildplatzhalter 15">
            <a:extLst>
              <a:ext uri="{FF2B5EF4-FFF2-40B4-BE49-F238E27FC236}">
                <a16:creationId xmlns:a16="http://schemas.microsoft.com/office/drawing/2014/main" id="{C4D4B916-72EE-D72A-5C96-51535BE77B0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371475" y="4041774"/>
            <a:ext cx="3671888" cy="17640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37F1E17B-BC6D-5885-9A9E-8DFC4EE2BF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71474" y="5805774"/>
            <a:ext cx="3671888" cy="464400"/>
          </a:xfrm>
          <a:prstGeom prst="rect">
            <a:avLst/>
          </a:prstGeom>
        </p:spPr>
        <p:txBody>
          <a:bodyPr tIns="144000"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4" name="Bildplatzhalter 15">
            <a:extLst>
              <a:ext uri="{FF2B5EF4-FFF2-40B4-BE49-F238E27FC236}">
                <a16:creationId xmlns:a16="http://schemas.microsoft.com/office/drawing/2014/main" id="{DC1FEB43-DE82-8732-4F57-F71B0E7269D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4259260" y="4044948"/>
            <a:ext cx="3671888" cy="17640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1677C5CF-B71C-20E0-5EC4-77FF60F7CBC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4259262" y="5813500"/>
            <a:ext cx="3671888" cy="463474"/>
          </a:xfrm>
          <a:prstGeom prst="rect">
            <a:avLst/>
          </a:prstGeom>
        </p:spPr>
        <p:txBody>
          <a:bodyPr tIns="144000"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DFEEF33F-FBF4-3DE9-D0E5-00A10C7FC56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8148637" y="4041773"/>
            <a:ext cx="3671888" cy="1764000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A36A8A1C-5BB2-98A0-32C5-38F2E40CEF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8148637" y="5805773"/>
            <a:ext cx="3671888" cy="464400"/>
          </a:xfrm>
          <a:prstGeom prst="rect">
            <a:avLst/>
          </a:prstGeom>
        </p:spPr>
        <p:txBody>
          <a:bodyPr tIns="144000"/>
          <a:lstStyle/>
          <a:p>
            <a:pPr lvl="0"/>
            <a:r>
              <a:rPr lang="en-US" dirty="0"/>
              <a:t>Add text</a:t>
            </a:r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A5232473-C891-573E-C486-121FF378F57C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DABA1D1C-A056-4480-95D6-6646263C8269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7302FC03-B491-A207-7DBA-127BB90729DD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8B67C2D4-3135-E49A-5148-63257685678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620574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300"/>
            <a:ext cx="7561263" cy="4681537"/>
          </a:xfrm>
        </p:spPr>
        <p:txBody>
          <a:bodyPr/>
          <a:lstStyle>
            <a:lvl1pPr marL="432000" indent="-432000">
              <a:buClrTx/>
              <a:buFont typeface="Franklin Gothic Medium" panose="020B0603020102020204" pitchFamily="34" charset="0"/>
              <a:buChar char="”"/>
              <a:defRPr sz="5000"/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59262" y="5265738"/>
            <a:ext cx="3673475" cy="1011236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defRPr sz="1800" b="1">
                <a:solidFill>
                  <a:schemeClr val="accent1"/>
                </a:solidFill>
              </a:defRPr>
            </a:lvl1pPr>
            <a:lvl2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2pPr>
            <a:lvl3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3pPr>
            <a:lvl4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 b="0">
                <a:solidFill>
                  <a:schemeClr val="tx1"/>
                </a:solidFill>
              </a:defRPr>
            </a:lvl4pPr>
            <a:lvl5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  <a:lvl6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6pPr>
            <a:lvl7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7pPr>
            <a:lvl8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8pPr>
            <a:lvl9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text</a:t>
            </a:r>
          </a:p>
        </p:txBody>
      </p:sp>
      <p:sp>
        <p:nvSpPr>
          <p:cNvPr id="7" name="Bildplatzhalter 15">
            <a:extLst>
              <a:ext uri="{FF2B5EF4-FFF2-40B4-BE49-F238E27FC236}">
                <a16:creationId xmlns:a16="http://schemas.microsoft.com/office/drawing/2014/main" id="{3D7FEBCC-B6B1-D6F4-B8C4-39CAEC3BF5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148638" y="1"/>
            <a:ext cx="4043362" cy="6857999"/>
          </a:xfrm>
          <a:prstGeom prst="rect">
            <a:avLst/>
          </a:prstGeo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A2B4EB0-6F81-8A92-AEB6-3A876DF968E9}"/>
              </a:ext>
            </a:extLst>
          </p:cNvPr>
          <p:cNvSpPr/>
          <p:nvPr userDrawn="1"/>
        </p:nvSpPr>
        <p:spPr bwMode="gray">
          <a:xfrm>
            <a:off x="12233756" y="6026150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For light images,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the logo color can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be changed to black.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0B1A5CA9-F444-9ABD-A3CA-65CB055B04B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7F353E3-4F92-4BE3-9449-142A8898D359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110DDBB-783E-176F-3138-CDB539444CF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1568248-D3ED-9CDD-8765-05A7F7D909A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SmartArt Placeholder 4">
            <a:extLst>
              <a:ext uri="{FF2B5EF4-FFF2-40B4-BE49-F238E27FC236}">
                <a16:creationId xmlns:a16="http://schemas.microsoft.com/office/drawing/2014/main" id="{CD118D49-289F-F3C3-A4F7-A7BAA877B06B}"/>
              </a:ext>
            </a:extLst>
          </p:cNvPr>
          <p:cNvSpPr>
            <a:spLocks noGrp="1" noChangeAspect="1"/>
          </p:cNvSpPr>
          <p:nvPr>
            <p:ph type="dgm" sz="quarter" idx="21" hasCustomPrompt="1"/>
          </p:nvPr>
        </p:nvSpPr>
        <p:spPr bwMode="gray">
          <a:xfrm>
            <a:off x="11140463" y="6437457"/>
            <a:ext cx="689586" cy="247362"/>
          </a:xfrm>
          <a:custGeom>
            <a:avLst/>
            <a:gdLst>
              <a:gd name="connsiteX0" fmla="*/ 526439 w 689586"/>
              <a:gd name="connsiteY0" fmla="*/ 247 h 247362"/>
              <a:gd name="connsiteX1" fmla="*/ 689586 w 689586"/>
              <a:gd name="connsiteY1" fmla="*/ 247 h 247362"/>
              <a:gd name="connsiteX2" fmla="*/ 689586 w 689586"/>
              <a:gd name="connsiteY2" fmla="*/ 55816 h 247362"/>
              <a:gd name="connsiteX3" fmla="*/ 641876 w 689586"/>
              <a:gd name="connsiteY3" fmla="*/ 55816 h 247362"/>
              <a:gd name="connsiteX4" fmla="*/ 641876 w 689586"/>
              <a:gd name="connsiteY4" fmla="*/ 247362 h 247362"/>
              <a:gd name="connsiteX5" fmla="*/ 574149 w 689586"/>
              <a:gd name="connsiteY5" fmla="*/ 247362 h 247362"/>
              <a:gd name="connsiteX6" fmla="*/ 574149 w 689586"/>
              <a:gd name="connsiteY6" fmla="*/ 55816 h 247362"/>
              <a:gd name="connsiteX7" fmla="*/ 526439 w 689586"/>
              <a:gd name="connsiteY7" fmla="*/ 55816 h 247362"/>
              <a:gd name="connsiteX8" fmla="*/ 442470 w 689586"/>
              <a:gd name="connsiteY8" fmla="*/ 247 h 247362"/>
              <a:gd name="connsiteX9" fmla="*/ 510194 w 689586"/>
              <a:gd name="connsiteY9" fmla="*/ 247 h 247362"/>
              <a:gd name="connsiteX10" fmla="*/ 510194 w 689586"/>
              <a:gd name="connsiteY10" fmla="*/ 247116 h 247362"/>
              <a:gd name="connsiteX11" fmla="*/ 442470 w 689586"/>
              <a:gd name="connsiteY11" fmla="*/ 247116 h 247362"/>
              <a:gd name="connsiteX12" fmla="*/ 248102 w 689586"/>
              <a:gd name="connsiteY12" fmla="*/ 247 h 247362"/>
              <a:gd name="connsiteX13" fmla="*/ 250146 w 689586"/>
              <a:gd name="connsiteY13" fmla="*/ 247 h 247362"/>
              <a:gd name="connsiteX14" fmla="*/ 249899 w 689586"/>
              <a:gd name="connsiteY14" fmla="*/ 247077 h 247362"/>
              <a:gd name="connsiteX15" fmla="*/ 249900 w 689586"/>
              <a:gd name="connsiteY15" fmla="*/ 247078 h 247362"/>
              <a:gd name="connsiteX16" fmla="*/ 249900 w 689586"/>
              <a:gd name="connsiteY16" fmla="*/ 247113 h 247362"/>
              <a:gd name="connsiteX17" fmla="*/ 249899 w 689586"/>
              <a:gd name="connsiteY17" fmla="*/ 247111 h 247362"/>
              <a:gd name="connsiteX18" fmla="*/ 249899 w 689586"/>
              <a:gd name="connsiteY18" fmla="*/ 247113 h 247362"/>
              <a:gd name="connsiteX19" fmla="*/ 249899 w 689586"/>
              <a:gd name="connsiteY19" fmla="*/ 247114 h 247362"/>
              <a:gd name="connsiteX20" fmla="*/ 249899 w 689586"/>
              <a:gd name="connsiteY20" fmla="*/ 247116 h 247362"/>
              <a:gd name="connsiteX21" fmla="*/ 249864 w 689586"/>
              <a:gd name="connsiteY21" fmla="*/ 247116 h 247362"/>
              <a:gd name="connsiteX22" fmla="*/ 249864 w 689586"/>
              <a:gd name="connsiteY22" fmla="*/ 247114 h 247362"/>
              <a:gd name="connsiteX23" fmla="*/ 0 w 689586"/>
              <a:gd name="connsiteY23" fmla="*/ 247114 h 247362"/>
              <a:gd name="connsiteX24" fmla="*/ 7858 w 689586"/>
              <a:gd name="connsiteY24" fmla="*/ 186719 h 247362"/>
              <a:gd name="connsiteX25" fmla="*/ 249861 w 689586"/>
              <a:gd name="connsiteY25" fmla="*/ 247105 h 247362"/>
              <a:gd name="connsiteX26" fmla="*/ 249859 w 689586"/>
              <a:gd name="connsiteY26" fmla="*/ 247095 h 247362"/>
              <a:gd name="connsiteX27" fmla="*/ 24103 w 689586"/>
              <a:gd name="connsiteY27" fmla="*/ 142073 h 247362"/>
              <a:gd name="connsiteX28" fmla="*/ 56837 w 689586"/>
              <a:gd name="connsiteY28" fmla="*/ 90557 h 247362"/>
              <a:gd name="connsiteX29" fmla="*/ 249854 w 689586"/>
              <a:gd name="connsiteY29" fmla="*/ 247076 h 247362"/>
              <a:gd name="connsiteX30" fmla="*/ 249834 w 689586"/>
              <a:gd name="connsiteY30" fmla="*/ 246997 h 247362"/>
              <a:gd name="connsiteX31" fmla="*/ 92849 w 689586"/>
              <a:gd name="connsiteY31" fmla="*/ 55039 h 247362"/>
              <a:gd name="connsiteX32" fmla="*/ 144612 w 689586"/>
              <a:gd name="connsiteY32" fmla="*/ 23078 h 247362"/>
              <a:gd name="connsiteX33" fmla="*/ 249821 w 689586"/>
              <a:gd name="connsiteY33" fmla="*/ 246945 h 247362"/>
              <a:gd name="connsiteX34" fmla="*/ 189750 w 689586"/>
              <a:gd name="connsiteY34" fmla="*/ 7364 h 247362"/>
              <a:gd name="connsiteX35" fmla="*/ 248102 w 689586"/>
              <a:gd name="connsiteY35" fmla="*/ 247 h 247362"/>
              <a:gd name="connsiteX36" fmla="*/ 352898 w 689586"/>
              <a:gd name="connsiteY36" fmla="*/ 0 h 247362"/>
              <a:gd name="connsiteX37" fmla="*/ 430524 w 689586"/>
              <a:gd name="connsiteY37" fmla="*/ 0 h 247362"/>
              <a:gd name="connsiteX38" fmla="*/ 330557 w 689586"/>
              <a:gd name="connsiteY38" fmla="*/ 124315 h 247362"/>
              <a:gd name="connsiteX39" fmla="*/ 431017 w 689586"/>
              <a:gd name="connsiteY39" fmla="*/ 247116 h 247362"/>
              <a:gd name="connsiteX40" fmla="*/ 355716 w 689586"/>
              <a:gd name="connsiteY40" fmla="*/ 247116 h 247362"/>
              <a:gd name="connsiteX41" fmla="*/ 266144 w 689586"/>
              <a:gd name="connsiteY41" fmla="*/ 150954 h 247362"/>
              <a:gd name="connsiteX42" fmla="*/ 266144 w 689586"/>
              <a:gd name="connsiteY42" fmla="*/ 95916 h 24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89586" h="247362">
                <a:moveTo>
                  <a:pt x="526439" y="247"/>
                </a:moveTo>
                <a:lnTo>
                  <a:pt x="689586" y="247"/>
                </a:lnTo>
                <a:lnTo>
                  <a:pt x="689586" y="55816"/>
                </a:lnTo>
                <a:lnTo>
                  <a:pt x="641876" y="55816"/>
                </a:lnTo>
                <a:lnTo>
                  <a:pt x="641876" y="247362"/>
                </a:lnTo>
                <a:lnTo>
                  <a:pt x="574149" y="247362"/>
                </a:lnTo>
                <a:lnTo>
                  <a:pt x="574149" y="55816"/>
                </a:lnTo>
                <a:lnTo>
                  <a:pt x="526439" y="55816"/>
                </a:lnTo>
                <a:close/>
                <a:moveTo>
                  <a:pt x="442470" y="247"/>
                </a:moveTo>
                <a:lnTo>
                  <a:pt x="510194" y="247"/>
                </a:lnTo>
                <a:lnTo>
                  <a:pt x="510194" y="247116"/>
                </a:lnTo>
                <a:lnTo>
                  <a:pt x="442470" y="247116"/>
                </a:lnTo>
                <a:close/>
                <a:moveTo>
                  <a:pt x="248102" y="247"/>
                </a:moveTo>
                <a:lnTo>
                  <a:pt x="250146" y="247"/>
                </a:lnTo>
                <a:lnTo>
                  <a:pt x="249899" y="247077"/>
                </a:lnTo>
                <a:lnTo>
                  <a:pt x="249900" y="247078"/>
                </a:lnTo>
                <a:lnTo>
                  <a:pt x="249900" y="247113"/>
                </a:lnTo>
                <a:lnTo>
                  <a:pt x="249899" y="247111"/>
                </a:lnTo>
                <a:lnTo>
                  <a:pt x="249899" y="247113"/>
                </a:lnTo>
                <a:lnTo>
                  <a:pt x="249899" y="247114"/>
                </a:lnTo>
                <a:lnTo>
                  <a:pt x="249899" y="247116"/>
                </a:lnTo>
                <a:lnTo>
                  <a:pt x="249864" y="247116"/>
                </a:lnTo>
                <a:lnTo>
                  <a:pt x="249864" y="247114"/>
                </a:lnTo>
                <a:lnTo>
                  <a:pt x="0" y="247114"/>
                </a:lnTo>
                <a:cubicBezTo>
                  <a:pt x="246" y="226289"/>
                  <a:pt x="2784" y="205994"/>
                  <a:pt x="7858" y="186719"/>
                </a:cubicBezTo>
                <a:lnTo>
                  <a:pt x="249861" y="247105"/>
                </a:lnTo>
                <a:lnTo>
                  <a:pt x="249859" y="247095"/>
                </a:lnTo>
                <a:lnTo>
                  <a:pt x="24103" y="142073"/>
                </a:lnTo>
                <a:cubicBezTo>
                  <a:pt x="32736" y="123539"/>
                  <a:pt x="43906" y="106273"/>
                  <a:pt x="56837" y="90557"/>
                </a:cubicBezTo>
                <a:lnTo>
                  <a:pt x="249854" y="247076"/>
                </a:lnTo>
                <a:lnTo>
                  <a:pt x="249834" y="246997"/>
                </a:lnTo>
                <a:lnTo>
                  <a:pt x="92849" y="55039"/>
                </a:lnTo>
                <a:cubicBezTo>
                  <a:pt x="108600" y="42353"/>
                  <a:pt x="125831" y="31712"/>
                  <a:pt x="144612" y="23078"/>
                </a:cubicBezTo>
                <a:lnTo>
                  <a:pt x="249821" y="246945"/>
                </a:lnTo>
                <a:lnTo>
                  <a:pt x="189750" y="7364"/>
                </a:lnTo>
                <a:cubicBezTo>
                  <a:pt x="208531" y="2784"/>
                  <a:pt x="228052" y="247"/>
                  <a:pt x="248102" y="247"/>
                </a:cubicBezTo>
                <a:close/>
                <a:moveTo>
                  <a:pt x="352898" y="0"/>
                </a:moveTo>
                <a:lnTo>
                  <a:pt x="430524" y="0"/>
                </a:lnTo>
                <a:lnTo>
                  <a:pt x="330557" y="124315"/>
                </a:lnTo>
                <a:lnTo>
                  <a:pt x="431017" y="247116"/>
                </a:lnTo>
                <a:lnTo>
                  <a:pt x="355716" y="247116"/>
                </a:lnTo>
                <a:lnTo>
                  <a:pt x="266144" y="150954"/>
                </a:lnTo>
                <a:lnTo>
                  <a:pt x="266144" y="959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  <p:pic>
        <p:nvPicPr>
          <p:cNvPr id="12" name="Inhaltsplatzhalter 6">
            <a:extLst>
              <a:ext uri="{FF2B5EF4-FFF2-40B4-BE49-F238E27FC236}">
                <a16:creationId xmlns:a16="http://schemas.microsoft.com/office/drawing/2014/main" id="{7BEE4874-20E5-4772-85D5-4336D1D8AD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2039461" y="6403640"/>
            <a:ext cx="324520" cy="32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0563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B1CE1-6CC9-F59B-4D70-B6BAA1537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68300"/>
            <a:ext cx="7561263" cy="4681538"/>
          </a:xfrm>
        </p:spPr>
        <p:txBody>
          <a:bodyPr/>
          <a:lstStyle>
            <a:lvl1pPr marL="0" indent="0">
              <a:buClrTx/>
              <a:buFont typeface="Franklin Gothic Medium" panose="020B0603020102020204" pitchFamily="34" charset="0"/>
              <a:buNone/>
              <a:defRPr sz="5000"/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8292EB-A174-4AF5-E760-21B840992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148637" y="5265738"/>
            <a:ext cx="3671887" cy="1011236"/>
          </a:xfrm>
          <a:prstGeom prst="rect">
            <a:avLst/>
          </a:prstGeom>
        </p:spPr>
        <p:txBody>
          <a:bodyPr anchor="t"/>
          <a:lstStyle>
            <a:lvl1pPr algn="r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defRPr sz="2000" b="1">
                <a:solidFill>
                  <a:schemeClr val="accent1"/>
                </a:solidFill>
              </a:defRPr>
            </a:lvl1pPr>
            <a:lvl2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2pPr>
            <a:lvl3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3pPr>
            <a:lvl4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600" b="0">
                <a:solidFill>
                  <a:schemeClr val="tx1"/>
                </a:solidFill>
              </a:defRPr>
            </a:lvl4pPr>
            <a:lvl5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5pPr>
            <a:lvl6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 algn="r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F98A4DE-C74C-4808-FDCB-EBF6770F28A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C20DC8C-422E-4461-B379-B3A1BB987C1F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D1B3FA-E430-88B7-E277-5600359CFE9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1F58DB-2C93-B018-29B4-F68DDB674B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420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orizonta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8779403-97EC-4DEB-8ABD-FCA46562A0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964"/>
          <a:stretch/>
        </p:blipFill>
        <p:spPr>
          <a:xfrm>
            <a:off x="-1" y="1"/>
            <a:ext cx="12192000" cy="38242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446F4A2-1BBD-C6A2-7866-B5B1968C94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71475" y="4038599"/>
            <a:ext cx="5616575" cy="1694655"/>
          </a:xfrm>
        </p:spPr>
        <p:txBody>
          <a:bodyPr rIns="0" anchor="t"/>
          <a:lstStyle>
            <a:lvl1pPr algn="l"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7604293-CF1F-A295-5586-92D0F86F4A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71475" y="5733256"/>
            <a:ext cx="5616575" cy="543718"/>
          </a:xfrm>
          <a:prstGeom prst="rect">
            <a:avLst/>
          </a:prstGeom>
        </p:spPr>
        <p:txBody>
          <a:bodyPr rIns="0" anchor="b"/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2pPr>
            <a:lvl3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3pPr>
            <a:lvl4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4pPr>
            <a:lvl5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5pPr>
            <a:lvl6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6pPr>
            <a:lvl7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7pPr>
            <a:lvl8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8pPr>
            <a:lvl9pPr marL="0" indent="0" algn="l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B05E904A-C9EA-86A7-9664-F1BEB574F064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0" y="6858000"/>
            <a:ext cx="0" cy="0"/>
          </a:xfrm>
          <a:prstGeom prst="rect">
            <a:avLst/>
          </a:prstGeom>
        </p:spPr>
        <p:txBody>
          <a:bodyPr vert="horz" wrap="none" lIns="0" tIns="36000" rIns="0" bIns="0" rtlCol="0" anchor="ctr">
            <a:normAutofit fontScale="25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Datum aus technischen Gründen nicht deaktivieren!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146CC5CD-AF6B-4EF0-3308-79576A9AD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4EF9ED98-5AE0-9DB9-A2FD-AB2BDC2F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4" name="Inhaltsplatzhalter 6">
            <a:extLst>
              <a:ext uri="{FF2B5EF4-FFF2-40B4-BE49-F238E27FC236}">
                <a16:creationId xmlns:a16="http://schemas.microsoft.com/office/drawing/2014/main" id="{5A42F607-95EA-4713-8365-C02973C477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gray">
          <a:xfrm>
            <a:off x="10794206" y="5553075"/>
            <a:ext cx="720725" cy="720725"/>
          </a:xfrm>
          <a:prstGeom prst="rect">
            <a:avLst/>
          </a:prstGeom>
        </p:spPr>
      </p:pic>
      <p:sp>
        <p:nvSpPr>
          <p:cNvPr id="10" name="Bildplatzhalter 15">
            <a:extLst>
              <a:ext uri="{FF2B5EF4-FFF2-40B4-BE49-F238E27FC236}">
                <a16:creationId xmlns:a16="http://schemas.microsoft.com/office/drawing/2014/main" id="{C5D41100-A912-4EE5-A102-D654E2CA1A3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1"/>
            <a:ext cx="12191999" cy="3824287"/>
          </a:xfrm>
        </p:spPr>
        <p:txBody>
          <a:bodyPr tIns="90000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/>
            </a:lvl1pPr>
          </a:lstStyle>
          <a:p>
            <a:r>
              <a:rPr lang="en-US" dirty="0"/>
              <a:t>Insert picture by clicking on the symbol.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Alternatively, copy the image to the clipboard,</a:t>
            </a:r>
            <a:br>
              <a:rPr lang="en-US" dirty="0"/>
            </a:br>
            <a:r>
              <a:rPr lang="en-US" dirty="0"/>
              <a:t> select the placeholder and paste the image.</a:t>
            </a:r>
          </a:p>
        </p:txBody>
      </p:sp>
      <p:sp>
        <p:nvSpPr>
          <p:cNvPr id="6" name="SmartArt-Platzhalter 10">
            <a:extLst>
              <a:ext uri="{FF2B5EF4-FFF2-40B4-BE49-F238E27FC236}">
                <a16:creationId xmlns:a16="http://schemas.microsoft.com/office/drawing/2014/main" id="{A96C0EF9-BA74-F815-E094-6E6D6E1F1198}"/>
              </a:ext>
            </a:extLst>
          </p:cNvPr>
          <p:cNvSpPr>
            <a:spLocks noGrp="1" noChangeAspect="1"/>
          </p:cNvSpPr>
          <p:nvPr>
            <p:ph type="dgm" sz="quarter" idx="20" hasCustomPrompt="1"/>
          </p:nvPr>
        </p:nvSpPr>
        <p:spPr bwMode="gray">
          <a:xfrm>
            <a:off x="10710878" y="368661"/>
            <a:ext cx="861983" cy="309203"/>
          </a:xfrm>
          <a:custGeom>
            <a:avLst/>
            <a:gdLst>
              <a:gd name="connsiteX0" fmla="*/ 672615 w 881062"/>
              <a:gd name="connsiteY0" fmla="*/ 316 h 316047"/>
              <a:gd name="connsiteX1" fmla="*/ 881062 w 881062"/>
              <a:gd name="connsiteY1" fmla="*/ 316 h 316047"/>
              <a:gd name="connsiteX2" fmla="*/ 881062 w 881062"/>
              <a:gd name="connsiteY2" fmla="*/ 71315 h 316047"/>
              <a:gd name="connsiteX3" fmla="*/ 820105 w 881062"/>
              <a:gd name="connsiteY3" fmla="*/ 71315 h 316047"/>
              <a:gd name="connsiteX4" fmla="*/ 820105 w 881062"/>
              <a:gd name="connsiteY4" fmla="*/ 316047 h 316047"/>
              <a:gd name="connsiteX5" fmla="*/ 733572 w 881062"/>
              <a:gd name="connsiteY5" fmla="*/ 316047 h 316047"/>
              <a:gd name="connsiteX6" fmla="*/ 733572 w 881062"/>
              <a:gd name="connsiteY6" fmla="*/ 71315 h 316047"/>
              <a:gd name="connsiteX7" fmla="*/ 672615 w 881062"/>
              <a:gd name="connsiteY7" fmla="*/ 71315 h 316047"/>
              <a:gd name="connsiteX8" fmla="*/ 565331 w 881062"/>
              <a:gd name="connsiteY8" fmla="*/ 316 h 316047"/>
              <a:gd name="connsiteX9" fmla="*/ 651859 w 881062"/>
              <a:gd name="connsiteY9" fmla="*/ 316 h 316047"/>
              <a:gd name="connsiteX10" fmla="*/ 651859 w 881062"/>
              <a:gd name="connsiteY10" fmla="*/ 315733 h 316047"/>
              <a:gd name="connsiteX11" fmla="*/ 565331 w 881062"/>
              <a:gd name="connsiteY11" fmla="*/ 315733 h 316047"/>
              <a:gd name="connsiteX12" fmla="*/ 316992 w 881062"/>
              <a:gd name="connsiteY12" fmla="*/ 316 h 316047"/>
              <a:gd name="connsiteX13" fmla="*/ 319603 w 881062"/>
              <a:gd name="connsiteY13" fmla="*/ 316 h 316047"/>
              <a:gd name="connsiteX14" fmla="*/ 319289 w 881062"/>
              <a:gd name="connsiteY14" fmla="*/ 315733 h 316047"/>
              <a:gd name="connsiteX15" fmla="*/ 319243 w 881062"/>
              <a:gd name="connsiteY15" fmla="*/ 315733 h 316047"/>
              <a:gd name="connsiteX16" fmla="*/ 319243 w 881062"/>
              <a:gd name="connsiteY16" fmla="*/ 315729 h 316047"/>
              <a:gd name="connsiteX17" fmla="*/ 0 w 881062"/>
              <a:gd name="connsiteY17" fmla="*/ 315729 h 316047"/>
              <a:gd name="connsiteX18" fmla="*/ 10040 w 881062"/>
              <a:gd name="connsiteY18" fmla="*/ 238565 h 316047"/>
              <a:gd name="connsiteX19" fmla="*/ 319239 w 881062"/>
              <a:gd name="connsiteY19" fmla="*/ 315718 h 316047"/>
              <a:gd name="connsiteX20" fmla="*/ 319236 w 881062"/>
              <a:gd name="connsiteY20" fmla="*/ 315705 h 316047"/>
              <a:gd name="connsiteX21" fmla="*/ 30795 w 881062"/>
              <a:gd name="connsiteY21" fmla="*/ 181522 h 316047"/>
              <a:gd name="connsiteX22" fmla="*/ 72618 w 881062"/>
              <a:gd name="connsiteY22" fmla="*/ 115703 h 316047"/>
              <a:gd name="connsiteX23" fmla="*/ 319230 w 881062"/>
              <a:gd name="connsiteY23" fmla="*/ 315681 h 316047"/>
              <a:gd name="connsiteX24" fmla="*/ 319204 w 881062"/>
              <a:gd name="connsiteY24" fmla="*/ 315579 h 316047"/>
              <a:gd name="connsiteX25" fmla="*/ 118629 w 881062"/>
              <a:gd name="connsiteY25" fmla="*/ 70321 h 316047"/>
              <a:gd name="connsiteX26" fmla="*/ 184766 w 881062"/>
              <a:gd name="connsiteY26" fmla="*/ 29486 h 316047"/>
              <a:gd name="connsiteX27" fmla="*/ 319187 w 881062"/>
              <a:gd name="connsiteY27" fmla="*/ 315512 h 316047"/>
              <a:gd name="connsiteX28" fmla="*/ 242439 w 881062"/>
              <a:gd name="connsiteY28" fmla="*/ 9408 h 316047"/>
              <a:gd name="connsiteX29" fmla="*/ 316992 w 881062"/>
              <a:gd name="connsiteY29" fmla="*/ 316 h 316047"/>
              <a:gd name="connsiteX30" fmla="*/ 450887 w 881062"/>
              <a:gd name="connsiteY30" fmla="*/ 0 h 316047"/>
              <a:gd name="connsiteX31" fmla="*/ 550067 w 881062"/>
              <a:gd name="connsiteY31" fmla="*/ 0 h 316047"/>
              <a:gd name="connsiteX32" fmla="*/ 422343 w 881062"/>
              <a:gd name="connsiteY32" fmla="*/ 158833 h 316047"/>
              <a:gd name="connsiteX33" fmla="*/ 550698 w 881062"/>
              <a:gd name="connsiteY33" fmla="*/ 315733 h 316047"/>
              <a:gd name="connsiteX34" fmla="*/ 454488 w 881062"/>
              <a:gd name="connsiteY34" fmla="*/ 315733 h 316047"/>
              <a:gd name="connsiteX35" fmla="*/ 340045 w 881062"/>
              <a:gd name="connsiteY35" fmla="*/ 192869 h 316047"/>
              <a:gd name="connsiteX36" fmla="*/ 340045 w 881062"/>
              <a:gd name="connsiteY36" fmla="*/ 122548 h 31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81062" h="316047">
                <a:moveTo>
                  <a:pt x="672615" y="316"/>
                </a:moveTo>
                <a:lnTo>
                  <a:pt x="881062" y="316"/>
                </a:lnTo>
                <a:lnTo>
                  <a:pt x="881062" y="71315"/>
                </a:lnTo>
                <a:lnTo>
                  <a:pt x="820105" y="71315"/>
                </a:lnTo>
                <a:lnTo>
                  <a:pt x="820105" y="316047"/>
                </a:lnTo>
                <a:lnTo>
                  <a:pt x="733572" y="316047"/>
                </a:lnTo>
                <a:lnTo>
                  <a:pt x="733572" y="71315"/>
                </a:lnTo>
                <a:lnTo>
                  <a:pt x="672615" y="71315"/>
                </a:lnTo>
                <a:close/>
                <a:moveTo>
                  <a:pt x="565331" y="316"/>
                </a:moveTo>
                <a:lnTo>
                  <a:pt x="651859" y="316"/>
                </a:lnTo>
                <a:lnTo>
                  <a:pt x="651859" y="315733"/>
                </a:lnTo>
                <a:lnTo>
                  <a:pt x="565331" y="315733"/>
                </a:lnTo>
                <a:close/>
                <a:moveTo>
                  <a:pt x="316992" y="316"/>
                </a:moveTo>
                <a:lnTo>
                  <a:pt x="319603" y="316"/>
                </a:lnTo>
                <a:lnTo>
                  <a:pt x="319289" y="315733"/>
                </a:lnTo>
                <a:lnTo>
                  <a:pt x="319243" y="315733"/>
                </a:lnTo>
                <a:lnTo>
                  <a:pt x="319243" y="315729"/>
                </a:lnTo>
                <a:lnTo>
                  <a:pt x="0" y="315729"/>
                </a:lnTo>
                <a:cubicBezTo>
                  <a:pt x="314" y="289122"/>
                  <a:pt x="3556" y="263191"/>
                  <a:pt x="10040" y="238565"/>
                </a:cubicBezTo>
                <a:lnTo>
                  <a:pt x="319239" y="315718"/>
                </a:lnTo>
                <a:lnTo>
                  <a:pt x="319236" y="315705"/>
                </a:lnTo>
                <a:lnTo>
                  <a:pt x="30795" y="181522"/>
                </a:lnTo>
                <a:cubicBezTo>
                  <a:pt x="41825" y="157842"/>
                  <a:pt x="56097" y="135780"/>
                  <a:pt x="72618" y="115703"/>
                </a:cubicBezTo>
                <a:lnTo>
                  <a:pt x="319230" y="315681"/>
                </a:lnTo>
                <a:lnTo>
                  <a:pt x="319204" y="315579"/>
                </a:lnTo>
                <a:lnTo>
                  <a:pt x="118629" y="70321"/>
                </a:lnTo>
                <a:cubicBezTo>
                  <a:pt x="138754" y="54114"/>
                  <a:pt x="160770" y="40518"/>
                  <a:pt x="184766" y="29486"/>
                </a:cubicBezTo>
                <a:lnTo>
                  <a:pt x="319187" y="315512"/>
                </a:lnTo>
                <a:lnTo>
                  <a:pt x="242439" y="9408"/>
                </a:lnTo>
                <a:cubicBezTo>
                  <a:pt x="266435" y="3556"/>
                  <a:pt x="291376" y="316"/>
                  <a:pt x="316992" y="316"/>
                </a:cubicBezTo>
                <a:close/>
                <a:moveTo>
                  <a:pt x="450887" y="0"/>
                </a:moveTo>
                <a:lnTo>
                  <a:pt x="550067" y="0"/>
                </a:lnTo>
                <a:lnTo>
                  <a:pt x="422343" y="158833"/>
                </a:lnTo>
                <a:lnTo>
                  <a:pt x="550698" y="315733"/>
                </a:lnTo>
                <a:lnTo>
                  <a:pt x="454488" y="315733"/>
                </a:lnTo>
                <a:lnTo>
                  <a:pt x="340045" y="192869"/>
                </a:lnTo>
                <a:lnTo>
                  <a:pt x="340045" y="122548"/>
                </a:lnTo>
                <a:close/>
              </a:path>
            </a:pathLst>
          </a:custGeom>
          <a:solidFill>
            <a:schemeClr val="bg1"/>
          </a:solidFill>
        </p:spPr>
        <p:txBody>
          <a:bodyPr wrap="none">
            <a:no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1"/>
              <a:t> dsafasdfadsfdsfasdfsadfasdfadsf sdaf asdfasdf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2E8DD5F-D9F5-4E1B-AA07-1F71D6EA1D09}"/>
              </a:ext>
            </a:extLst>
          </p:cNvPr>
          <p:cNvSpPr/>
          <p:nvPr userDrawn="1"/>
        </p:nvSpPr>
        <p:spPr bwMode="gray">
          <a:xfrm>
            <a:off x="12233756" y="1"/>
            <a:ext cx="1963144" cy="82867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Logo Color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</a:rPr>
              <a:t>For light images,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the logo color can 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be changed to black.</a:t>
            </a:r>
          </a:p>
        </p:txBody>
      </p:sp>
    </p:spTree>
    <p:extLst>
      <p:ext uri="{BB962C8B-B14F-4D97-AF65-F5344CB8AC3E}">
        <p14:creationId xmlns:p14="http://schemas.microsoft.com/office/powerpoint/2010/main" val="385470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a Seminararb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B361DFE-13B4-4839-83E9-03CA86F6A9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noProof="1"/>
              <a:t>Vorname Name - Präsentationstitel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49BD90-F5E9-4D7F-99F9-65B875312E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6FC98F-84AD-404B-BCCB-49E092AA6DE0}" type="slidenum">
              <a:rPr lang="de-DE" noProof="1" smtClean="0"/>
              <a:pPr/>
              <a:t>‹Nr.›</a:t>
            </a:fld>
            <a:endParaRPr lang="de-DE" noProof="1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69BEBD-09FE-49AB-A19F-A71B3827F1D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FE331DC-1CEB-4BBB-B4B6-99669624D67F}" type="datetime1">
              <a:rPr lang="de-DE" noProof="1" smtClean="0"/>
              <a:pPr/>
              <a:t>08.02.2026</a:t>
            </a:fld>
            <a:endParaRPr lang="de-DE" noProof="1"/>
          </a:p>
        </p:txBody>
      </p:sp>
      <p:sp>
        <p:nvSpPr>
          <p:cNvPr id="9" name="Rechteck: diagonal liegende Ecken abgerundet 8">
            <a:extLst>
              <a:ext uri="{FF2B5EF4-FFF2-40B4-BE49-F238E27FC236}">
                <a16:creationId xmlns:a16="http://schemas.microsoft.com/office/drawing/2014/main" id="{BF0EAE51-44A7-4FF7-A1D0-1C14B4D61BAA}"/>
              </a:ext>
            </a:extLst>
          </p:cNvPr>
          <p:cNvSpPr/>
          <p:nvPr userDrawn="1"/>
        </p:nvSpPr>
        <p:spPr>
          <a:xfrm rot="10800000" flipV="1">
            <a:off x="7379182" y="5398824"/>
            <a:ext cx="4458763" cy="73460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AC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FD061C31-FCEF-4A90-9430-5E62C49421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94871"/>
            <a:ext cx="11460827" cy="54985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&lt;Title&gt;</a:t>
            </a:r>
          </a:p>
        </p:txBody>
      </p:sp>
      <p:sp>
        <p:nvSpPr>
          <p:cNvPr id="14" name="Textplatzhalter 25">
            <a:extLst>
              <a:ext uri="{FF2B5EF4-FFF2-40B4-BE49-F238E27FC236}">
                <a16:creationId xmlns:a16="http://schemas.microsoft.com/office/drawing/2014/main" id="{ACE2BC12-0CBC-4CF2-88D0-051A13173F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056109"/>
            <a:ext cx="11460827" cy="165281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 b="0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&lt;Motivation/</a:t>
            </a:r>
            <a:r>
              <a:rPr lang="de-DE" dirty="0" err="1"/>
              <a:t>context</a:t>
            </a:r>
            <a:r>
              <a:rPr lang="de-DE" dirty="0"/>
              <a:t>, </a:t>
            </a:r>
            <a:r>
              <a:rPr lang="de-DE" dirty="0" err="1"/>
              <a:t>goal</a:t>
            </a:r>
            <a:r>
              <a:rPr lang="de-DE" dirty="0"/>
              <a:t>&gt;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BFFE19F-19D0-4003-9D42-DE6A71EFB64A}"/>
              </a:ext>
            </a:extLst>
          </p:cNvPr>
          <p:cNvSpPr txBox="1"/>
          <p:nvPr userDrawn="1"/>
        </p:nvSpPr>
        <p:spPr>
          <a:xfrm>
            <a:off x="285960" y="2780928"/>
            <a:ext cx="22333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200" b="1" dirty="0">
                <a:solidFill>
                  <a:schemeClr val="tx1"/>
                </a:solidFill>
                <a:latin typeface="+mj-lt"/>
              </a:rPr>
              <a:t>Central </a:t>
            </a:r>
            <a:r>
              <a:rPr lang="de-DE" sz="2200" b="1" dirty="0" err="1">
                <a:solidFill>
                  <a:schemeClr val="tx1"/>
                </a:solidFill>
                <a:latin typeface="+mj-lt"/>
              </a:rPr>
              <a:t>question</a:t>
            </a:r>
            <a:r>
              <a:rPr lang="de-DE" sz="2200" b="1" dirty="0">
                <a:solidFill>
                  <a:schemeClr val="tx1"/>
                </a:solidFill>
                <a:latin typeface="+mj-lt"/>
              </a:rPr>
              <a:t>:</a:t>
            </a:r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80CFF1C9-9989-4234-A14F-6610F69786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79182" y="2936759"/>
            <a:ext cx="4458761" cy="207024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</a:lstStyle>
          <a:p>
            <a:r>
              <a:rPr lang="de-DE" dirty="0"/>
              <a:t>Insert an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choice</a:t>
            </a:r>
            <a:endParaRPr lang="de-DE" dirty="0"/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57129D97-7DF0-44F0-ACBF-0F17799BC7E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1154" y="5804389"/>
            <a:ext cx="4187112" cy="235843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400"/>
            </a:lvl1pPr>
            <a:lvl2pPr marL="355579" indent="0">
              <a:buFontTx/>
              <a:buNone/>
              <a:defRPr sz="1400"/>
            </a:lvl2pPr>
            <a:lvl3pPr marL="717508" indent="0">
              <a:buFontTx/>
              <a:buNone/>
              <a:defRPr sz="1400"/>
            </a:lvl3pPr>
            <a:lvl4pPr marL="1073087" indent="0">
              <a:buFontTx/>
              <a:buNone/>
              <a:defRPr sz="1400"/>
            </a:lvl4pPr>
            <a:lvl5pPr marL="1435016" indent="0">
              <a:buFontTx/>
              <a:buNone/>
              <a:defRPr sz="1400"/>
            </a:lvl5pPr>
          </a:lstStyle>
          <a:p>
            <a:pPr lvl="0"/>
            <a:r>
              <a:rPr lang="de-DE" dirty="0"/>
              <a:t>&lt;Email </a:t>
            </a:r>
            <a:r>
              <a:rPr lang="de-DE" dirty="0" err="1"/>
              <a:t>adress</a:t>
            </a:r>
            <a:r>
              <a:rPr lang="de-DE" dirty="0"/>
              <a:t> | </a:t>
            </a:r>
            <a:r>
              <a:rPr lang="de-DE" dirty="0" err="1"/>
              <a:t>Telephone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&gt;</a:t>
            </a:r>
          </a:p>
        </p:txBody>
      </p:sp>
      <p:sp>
        <p:nvSpPr>
          <p:cNvPr id="19" name="Textplatzhalter 16">
            <a:extLst>
              <a:ext uri="{FF2B5EF4-FFF2-40B4-BE49-F238E27FC236}">
                <a16:creationId xmlns:a16="http://schemas.microsoft.com/office/drawing/2014/main" id="{E3510360-1E2B-45BA-A6BB-5F123AF3D5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31154" y="5505190"/>
            <a:ext cx="4187112" cy="273514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400"/>
            </a:lvl1pPr>
            <a:lvl2pPr marL="355579" indent="0">
              <a:buFontTx/>
              <a:buNone/>
              <a:defRPr sz="1400"/>
            </a:lvl2pPr>
            <a:lvl3pPr marL="717508" indent="0">
              <a:buFontTx/>
              <a:buNone/>
              <a:defRPr sz="1400"/>
            </a:lvl3pPr>
            <a:lvl4pPr marL="1073087" indent="0">
              <a:buFontTx/>
              <a:buNone/>
              <a:defRPr sz="1400"/>
            </a:lvl4pPr>
            <a:lvl5pPr marL="1435016" indent="0">
              <a:buFontTx/>
              <a:buNone/>
              <a:defRPr sz="1400"/>
            </a:lvl5pPr>
          </a:lstStyle>
          <a:p>
            <a:pPr lvl="0"/>
            <a:r>
              <a:rPr lang="de-DE" dirty="0"/>
              <a:t>&lt;First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r>
              <a:rPr lang="de-DE" dirty="0"/>
              <a:t> (Room 000)&gt;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2005A825-0574-4F43-B0FC-B8CEE38886D6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71475" y="3239788"/>
            <a:ext cx="6804645" cy="475792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de-DE" dirty="0"/>
              <a:t>&lt;Research </a:t>
            </a:r>
            <a:r>
              <a:rPr lang="de-DE" dirty="0" err="1"/>
              <a:t>question</a:t>
            </a:r>
            <a:r>
              <a:rPr lang="de-DE" dirty="0"/>
              <a:t>&gt;</a:t>
            </a:r>
            <a:endParaRPr lang="en-US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801E1C5-45EF-48F1-9C86-AA67E80E0F24}"/>
              </a:ext>
            </a:extLst>
          </p:cNvPr>
          <p:cNvSpPr txBox="1"/>
          <p:nvPr userDrawn="1"/>
        </p:nvSpPr>
        <p:spPr>
          <a:xfrm>
            <a:off x="285960" y="3819039"/>
            <a:ext cx="20190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200" b="1" dirty="0">
                <a:solidFill>
                  <a:schemeClr val="tx1"/>
                </a:solidFill>
                <a:latin typeface="+mj-lt"/>
              </a:rPr>
              <a:t>Start </a:t>
            </a:r>
            <a:r>
              <a:rPr lang="de-DE" sz="2200" b="1" dirty="0" err="1">
                <a:solidFill>
                  <a:schemeClr val="tx1"/>
                </a:solidFill>
                <a:latin typeface="+mj-lt"/>
              </a:rPr>
              <a:t>literature</a:t>
            </a:r>
            <a:r>
              <a:rPr lang="de-DE" sz="2200" b="1" dirty="0">
                <a:solidFill>
                  <a:schemeClr val="tx1"/>
                </a:solidFill>
                <a:latin typeface="+mj-lt"/>
              </a:rPr>
              <a:t>:</a:t>
            </a:r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9416253-EB6E-45E9-9FFB-2BB1F149222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71475" y="4320678"/>
            <a:ext cx="6804645" cy="1169479"/>
          </a:xfrm>
        </p:spPr>
        <p:txBody>
          <a:bodyPr>
            <a:normAutofit/>
          </a:bodyPr>
          <a:lstStyle>
            <a:lvl1pPr>
              <a:defRPr sz="1800" b="0"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de-DE" altLang="de-DE" dirty="0"/>
              <a:t>&lt;[1] </a:t>
            </a:r>
            <a:r>
              <a:rPr lang="de-DE" altLang="de-DE" dirty="0" err="1"/>
              <a:t>Author</a:t>
            </a:r>
            <a:r>
              <a:rPr lang="de-DE" altLang="de-DE" dirty="0"/>
              <a:t>, Title, Publisher/Conference, Year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publication</a:t>
            </a:r>
            <a:r>
              <a:rPr lang="de-DE" altLang="de-DE" dirty="0"/>
              <a:t>&gt;</a:t>
            </a:r>
          </a:p>
          <a:p>
            <a:pPr lvl="0"/>
            <a:r>
              <a:rPr lang="de-DE" altLang="de-DE" dirty="0"/>
              <a:t>&lt;[2] </a:t>
            </a:r>
            <a:r>
              <a:rPr lang="de-DE" altLang="de-DE" dirty="0" err="1"/>
              <a:t>Author</a:t>
            </a:r>
            <a:r>
              <a:rPr lang="de-DE" altLang="de-DE" dirty="0"/>
              <a:t>, Title, Publisher/Conference, Year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publication</a:t>
            </a:r>
            <a:r>
              <a:rPr lang="de-DE" altLang="de-DE" dirty="0"/>
              <a:t> &gt;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1D3A0CA-BA76-4122-AFCC-751B2BBBC315}"/>
              </a:ext>
            </a:extLst>
          </p:cNvPr>
          <p:cNvSpPr txBox="1"/>
          <p:nvPr userDrawn="1"/>
        </p:nvSpPr>
        <p:spPr>
          <a:xfrm>
            <a:off x="263352" y="5562166"/>
            <a:ext cx="22717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200" b="1" dirty="0" err="1">
                <a:solidFill>
                  <a:schemeClr val="tx1"/>
                </a:solidFill>
                <a:latin typeface="+mj-lt"/>
              </a:rPr>
              <a:t>Editing</a:t>
            </a:r>
            <a:r>
              <a:rPr lang="de-DE" sz="22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200" b="1" dirty="0" err="1">
                <a:solidFill>
                  <a:schemeClr val="tx1"/>
                </a:solidFill>
                <a:latin typeface="+mj-lt"/>
              </a:rPr>
              <a:t>language</a:t>
            </a:r>
            <a:r>
              <a:rPr lang="de-DE" sz="2200" b="1" dirty="0">
                <a:solidFill>
                  <a:schemeClr val="tx1"/>
                </a:solidFill>
                <a:latin typeface="+mj-lt"/>
              </a:rPr>
              <a:t>:</a:t>
            </a:r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Inhaltsplatzhalter 19">
            <a:extLst>
              <a:ext uri="{FF2B5EF4-FFF2-40B4-BE49-F238E27FC236}">
                <a16:creationId xmlns:a16="http://schemas.microsoft.com/office/drawing/2014/main" id="{4ACC06CC-F956-4D07-B683-07A58A53687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583436" y="5645768"/>
            <a:ext cx="1346907" cy="475792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de-DE" dirty="0"/>
              <a:t>&lt;Deutsch / English&gt;</a:t>
            </a:r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1F86816-917C-43F5-BE72-0FF3D3B60EA5}"/>
              </a:ext>
            </a:extLst>
          </p:cNvPr>
          <p:cNvSpPr txBox="1"/>
          <p:nvPr userDrawn="1"/>
        </p:nvSpPr>
        <p:spPr>
          <a:xfrm>
            <a:off x="4359674" y="5562165"/>
            <a:ext cx="8760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200" b="1" dirty="0">
                <a:solidFill>
                  <a:schemeClr val="tx1"/>
                </a:solidFill>
                <a:latin typeface="+mj-lt"/>
              </a:rPr>
              <a:t>Level:</a:t>
            </a:r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Inhaltsplatzhalter 19">
            <a:extLst>
              <a:ext uri="{FF2B5EF4-FFF2-40B4-BE49-F238E27FC236}">
                <a16:creationId xmlns:a16="http://schemas.microsoft.com/office/drawing/2014/main" id="{C450C239-B423-4AEF-8D6A-C39D3F33D55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245091" y="5653508"/>
            <a:ext cx="1931029" cy="475792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de-DE" dirty="0"/>
              <a:t>&lt;Bachelor / Master&gt;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6410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DF83F67C-6F11-812D-C9A9-0CCF3FAD3E1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8000"/>
            <a:ext cx="0" cy="0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>
                <a:noFill/>
              </a:defRPr>
            </a:lvl1pPr>
          </a:lstStyle>
          <a:p>
            <a:fld id="{78C7A78A-C1EA-450E-95D6-0AE8212DE4C5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07D85C20-697F-36B4-27AB-4369535E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1AD7C5E3-7820-0372-2225-AD27411D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E4CDB45-9507-051E-FC07-208E38906803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5484000" y="3209400"/>
            <a:ext cx="1224000" cy="439200"/>
            <a:chOff x="11189494" y="381000"/>
            <a:chExt cx="621506" cy="222941"/>
          </a:xfrm>
        </p:grpSpPr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7E21D00-0F9F-CF9A-2404-7B982CA99715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2B7C94D0-DD91-0D9E-E79B-7B7E82C21C56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7831357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A60EB3CE-8FA7-6B59-50FD-F65D29AB3304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234988" y="1592263"/>
            <a:ext cx="10585538" cy="34575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indent="0" algn="l" defTabSz="914347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None/>
            </a:pPr>
            <a:r>
              <a:rPr lang="en-US" sz="12000" b="1" dirty="0">
                <a:solidFill>
                  <a:schemeClr val="bg1"/>
                </a:solidFill>
              </a:rPr>
              <a:t>Agenda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5244B92-11CA-AA31-8AB9-45C253E1FCD6}"/>
              </a:ext>
            </a:extLst>
          </p:cNvPr>
          <p:cNvGrpSpPr/>
          <p:nvPr userDrawn="1"/>
        </p:nvGrpSpPr>
        <p:grpSpPr>
          <a:xfrm>
            <a:off x="9749847" y="2816226"/>
            <a:ext cx="1207276" cy="1009648"/>
            <a:chOff x="9336214" y="2528900"/>
            <a:chExt cx="1980368" cy="1656188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92178F17-D259-CFA4-628D-049EBD28B82E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9336214" y="3356994"/>
              <a:ext cx="1980368" cy="0"/>
            </a:xfrm>
            <a:prstGeom prst="line">
              <a:avLst/>
            </a:prstGeom>
            <a:ln w="152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aute 4">
              <a:extLst>
                <a:ext uri="{FF2B5EF4-FFF2-40B4-BE49-F238E27FC236}">
                  <a16:creationId xmlns:a16="http://schemas.microsoft.com/office/drawing/2014/main" id="{27EC8CEF-7F13-B3B5-1CA9-5784DB43CE28}"/>
                </a:ext>
              </a:extLst>
            </p:cNvPr>
            <p:cNvSpPr/>
            <p:nvPr userDrawn="1"/>
          </p:nvSpPr>
          <p:spPr bwMode="gray">
            <a:xfrm>
              <a:off x="10488488" y="2528900"/>
              <a:ext cx="828094" cy="1656188"/>
            </a:xfrm>
            <a:custGeom>
              <a:avLst/>
              <a:gdLst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4" fmla="*/ 0 w 648072"/>
                <a:gd name="connsiteY4" fmla="*/ 324036 h 648072"/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4" fmla="*/ 91440 w 648072"/>
                <a:gd name="connsiteY4" fmla="*/ 415476 h 648072"/>
                <a:gd name="connsiteX0" fmla="*/ 0 w 648072"/>
                <a:gd name="connsiteY0" fmla="*/ 324036 h 648072"/>
                <a:gd name="connsiteX1" fmla="*/ 324036 w 648072"/>
                <a:gd name="connsiteY1" fmla="*/ 0 h 648072"/>
                <a:gd name="connsiteX2" fmla="*/ 648072 w 648072"/>
                <a:gd name="connsiteY2" fmla="*/ 324036 h 648072"/>
                <a:gd name="connsiteX3" fmla="*/ 324036 w 648072"/>
                <a:gd name="connsiteY3" fmla="*/ 648072 h 648072"/>
                <a:gd name="connsiteX0" fmla="*/ 0 w 324036"/>
                <a:gd name="connsiteY0" fmla="*/ 0 h 648072"/>
                <a:gd name="connsiteX1" fmla="*/ 324036 w 324036"/>
                <a:gd name="connsiteY1" fmla="*/ 324036 h 648072"/>
                <a:gd name="connsiteX2" fmla="*/ 0 w 324036"/>
                <a:gd name="connsiteY2" fmla="*/ 648072 h 6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036" h="648072">
                  <a:moveTo>
                    <a:pt x="0" y="0"/>
                  </a:moveTo>
                  <a:lnTo>
                    <a:pt x="324036" y="324036"/>
                  </a:lnTo>
                  <a:lnTo>
                    <a:pt x="0" y="648072"/>
                  </a:lnTo>
                </a:path>
              </a:pathLst>
            </a:cu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44000" rIns="144000" bIns="144000" rtlCol="0" anchor="ctr"/>
            <a:lstStyle/>
            <a:p>
              <a:pPr algn="ctr"/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20089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CD1E56A9-7120-0C1B-1DFE-FB4F2B9F90B7}"/>
              </a:ext>
            </a:extLst>
          </p:cNvPr>
          <p:cNvSpPr/>
          <p:nvPr userDrawn="1"/>
        </p:nvSpPr>
        <p:spPr bwMode="gray">
          <a:xfrm>
            <a:off x="10091738" y="1"/>
            <a:ext cx="2100262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F5B4F9-46BC-DCE2-AB96-AC7CB76E8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71475" y="368299"/>
            <a:ext cx="1728788" cy="1008063"/>
          </a:xfrm>
        </p:spPr>
        <p:txBody>
          <a:bodyPr tIns="252000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A62E724-8D8E-017B-D237-54AB651DA6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2316163" y="368300"/>
            <a:ext cx="6588125" cy="4681538"/>
          </a:xfrm>
          <a:prstGeom prst="rect">
            <a:avLst/>
          </a:prstGeom>
        </p:spPr>
        <p:txBody>
          <a:bodyPr tIns="252000"/>
          <a:lstStyle>
            <a:lvl1pPr marL="540000" indent="-540000">
              <a:lnSpc>
                <a:spcPct val="85000"/>
              </a:lnSpc>
              <a:spcBef>
                <a:spcPts val="18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350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808038" indent="-268288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 marL="808038" indent="-268288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+mj-lt"/>
              <a:buAutoNum type="alphaLcPeriod"/>
              <a:defRPr sz="1600">
                <a:solidFill>
                  <a:schemeClr val="bg1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None/>
              <a:defRPr sz="1600" b="0">
                <a:solidFill>
                  <a:schemeClr val="bg1"/>
                </a:solidFill>
              </a:defRPr>
            </a:lvl4pPr>
            <a:lvl5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6pPr>
            <a:lvl7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7pPr>
            <a:lvl8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8pPr>
            <a:lvl9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AA1E83E6-0784-7D15-05B6-ECA93ACB4E01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8000"/>
            <a:ext cx="0" cy="0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>
                <a:noFill/>
              </a:defRPr>
            </a:lvl1pPr>
          </a:lstStyle>
          <a:p>
            <a:fld id="{C24C96CE-57C8-4893-BBB9-11D750138B37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64CFC666-FAD5-95CE-AB04-8312C38E5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E88CBA03-8F50-B545-A32B-4EB8051F1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6" name="Gruppieren 8">
            <a:extLst>
              <a:ext uri="{FF2B5EF4-FFF2-40B4-BE49-F238E27FC236}">
                <a16:creationId xmlns:a16="http://schemas.microsoft.com/office/drawing/2014/main" id="{4F193AEC-6C33-5D16-E8BD-11008ABD0D26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10710878" y="368659"/>
            <a:ext cx="861983" cy="309203"/>
            <a:chOff x="11189494" y="381000"/>
            <a:chExt cx="621506" cy="222941"/>
          </a:xfrm>
        </p:grpSpPr>
        <p:sp>
          <p:nvSpPr>
            <p:cNvPr id="12" name="Freihandform: Form 9">
              <a:extLst>
                <a:ext uri="{FF2B5EF4-FFF2-40B4-BE49-F238E27FC236}">
                  <a16:creationId xmlns:a16="http://schemas.microsoft.com/office/drawing/2014/main" id="{BA3CA40A-7851-2B35-5B5A-35D208E18409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ihandform: Form 10">
              <a:extLst>
                <a:ext uri="{FF2B5EF4-FFF2-40B4-BE49-F238E27FC236}">
                  <a16:creationId xmlns:a16="http://schemas.microsoft.com/office/drawing/2014/main" id="{E7EC9A8E-93DF-7D38-89A8-78C0093850F3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" name="Inhaltsplatzhalter 6">
            <a:extLst>
              <a:ext uri="{FF2B5EF4-FFF2-40B4-BE49-F238E27FC236}">
                <a16:creationId xmlns:a16="http://schemas.microsoft.com/office/drawing/2014/main" id="{55EB9CD1-E0BE-49CC-8F85-1F8B828CC6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10794206" y="5553075"/>
            <a:ext cx="720725" cy="72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7919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CD1E56A9-7120-0C1B-1DFE-FB4F2B9F90B7}"/>
              </a:ext>
            </a:extLst>
          </p:cNvPr>
          <p:cNvSpPr/>
          <p:nvPr userDrawn="1"/>
        </p:nvSpPr>
        <p:spPr bwMode="gray">
          <a:xfrm>
            <a:off x="10091738" y="0"/>
            <a:ext cx="2100262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F5B4F9-46BC-DCE2-AB96-AC7CB76E8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71475" y="368300"/>
            <a:ext cx="1728788" cy="1008063"/>
          </a:xfrm>
        </p:spPr>
        <p:txBody>
          <a:bodyPr tIns="252000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C2C08001-0F3C-B494-75F8-9E71BBFF681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8000"/>
            <a:ext cx="0" cy="0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>
                <a:noFill/>
              </a:defRPr>
            </a:lvl1pPr>
          </a:lstStyle>
          <a:p>
            <a:fld id="{B3806E2C-1A14-4752-B806-D0148094636C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B6259812-E65C-E700-2748-83B9B6FC5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09484FD1-E4AD-217E-F687-4A210DD2A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4" name="Gruppieren 8">
            <a:extLst>
              <a:ext uri="{FF2B5EF4-FFF2-40B4-BE49-F238E27FC236}">
                <a16:creationId xmlns:a16="http://schemas.microsoft.com/office/drawing/2014/main" id="{76DED8B8-EFA6-718F-9119-0912343D0EB1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10710878" y="368659"/>
            <a:ext cx="861983" cy="309203"/>
            <a:chOff x="11189494" y="381000"/>
            <a:chExt cx="621506" cy="222941"/>
          </a:xfrm>
          <a:solidFill>
            <a:schemeClr val="bg1"/>
          </a:solidFill>
        </p:grpSpPr>
        <p:sp>
          <p:nvSpPr>
            <p:cNvPr id="5" name="Freihandform: Form 9">
              <a:extLst>
                <a:ext uri="{FF2B5EF4-FFF2-40B4-BE49-F238E27FC236}">
                  <a16:creationId xmlns:a16="http://schemas.microsoft.com/office/drawing/2014/main" id="{234776EF-E104-BAD6-7E97-FEE9CFC66A6D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ihandform: Form 10">
              <a:extLst>
                <a:ext uri="{FF2B5EF4-FFF2-40B4-BE49-F238E27FC236}">
                  <a16:creationId xmlns:a16="http://schemas.microsoft.com/office/drawing/2014/main" id="{AB56C35B-7BF5-A86F-9241-BB993C9B0B83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158AFF2-074B-D1FB-1C41-F829102F4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2316163" y="368300"/>
            <a:ext cx="6588125" cy="4681538"/>
          </a:xfrm>
          <a:prstGeom prst="rect">
            <a:avLst/>
          </a:prstGeom>
        </p:spPr>
        <p:txBody>
          <a:bodyPr tIns="252000"/>
          <a:lstStyle>
            <a:lvl1pPr marL="540000" indent="-540000">
              <a:lnSpc>
                <a:spcPct val="85000"/>
              </a:lnSpc>
              <a:spcBef>
                <a:spcPts val="18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350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808038" indent="-268288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 marL="808038" indent="-268288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+mj-lt"/>
              <a:buAutoNum type="alphaLcPeriod"/>
              <a:defRPr sz="1600">
                <a:solidFill>
                  <a:schemeClr val="bg1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None/>
              <a:defRPr sz="1600" b="0">
                <a:solidFill>
                  <a:schemeClr val="bg1"/>
                </a:solidFill>
              </a:defRPr>
            </a:lvl4pPr>
            <a:lvl5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6pPr>
            <a:lvl7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7pPr>
            <a:lvl8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8pPr>
            <a:lvl9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Add text</a:t>
            </a:r>
          </a:p>
        </p:txBody>
      </p:sp>
      <p:pic>
        <p:nvPicPr>
          <p:cNvPr id="13" name="Inhaltsplatzhalter 6">
            <a:extLst>
              <a:ext uri="{FF2B5EF4-FFF2-40B4-BE49-F238E27FC236}">
                <a16:creationId xmlns:a16="http://schemas.microsoft.com/office/drawing/2014/main" id="{C65ED024-A10D-4D77-8519-6FFFC650B8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gray">
          <a:xfrm>
            <a:off x="10794206" y="5553075"/>
            <a:ext cx="720725" cy="72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0532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CD1E56A9-7120-0C1B-1DFE-FB4F2B9F90B7}"/>
              </a:ext>
            </a:extLst>
          </p:cNvPr>
          <p:cNvSpPr/>
          <p:nvPr userDrawn="1"/>
        </p:nvSpPr>
        <p:spPr bwMode="gray">
          <a:xfrm>
            <a:off x="10091738" y="0"/>
            <a:ext cx="2100262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F5B4F9-46BC-DCE2-AB96-AC7CB76E8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71475" y="368299"/>
            <a:ext cx="1728788" cy="1008063"/>
          </a:xfrm>
        </p:spPr>
        <p:txBody>
          <a:bodyPr tIns="252000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9BE5E7D9-65C6-9061-D956-2409B92BA4B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8000"/>
            <a:ext cx="0" cy="0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>
                <a:noFill/>
              </a:defRPr>
            </a:lvl1pPr>
          </a:lstStyle>
          <a:p>
            <a:fld id="{C289A96B-13AD-4125-8DCC-36C3A6BB8F6C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6AE2B0FA-73E6-CDD3-8A4F-6051AF035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03FB7E51-B660-A4E3-16CE-5C9FC11BF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0" y="6858000"/>
            <a:ext cx="0" cy="0"/>
          </a:xfrm>
        </p:spPr>
        <p:txBody>
          <a:bodyPr wrap="none">
            <a:normAutofit/>
          </a:bodyPr>
          <a:lstStyle>
            <a:lvl1pPr>
              <a:defRPr sz="100">
                <a:noFill/>
              </a:defRPr>
            </a:lvl1pPr>
          </a:lstStyle>
          <a:p>
            <a:fld id="{776FC98F-84AD-404B-BCCB-49E092AA6DE0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12" name="Gruppieren 8">
            <a:extLst>
              <a:ext uri="{FF2B5EF4-FFF2-40B4-BE49-F238E27FC236}">
                <a16:creationId xmlns:a16="http://schemas.microsoft.com/office/drawing/2014/main" id="{59902170-140E-DD1B-0ABE-04793B9D1C0F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10710878" y="368659"/>
            <a:ext cx="861983" cy="309203"/>
            <a:chOff x="11189494" y="381000"/>
            <a:chExt cx="621506" cy="222941"/>
          </a:xfrm>
        </p:grpSpPr>
        <p:sp>
          <p:nvSpPr>
            <p:cNvPr id="13" name="Freihandform: Form 9">
              <a:extLst>
                <a:ext uri="{FF2B5EF4-FFF2-40B4-BE49-F238E27FC236}">
                  <a16:creationId xmlns:a16="http://schemas.microsoft.com/office/drawing/2014/main" id="{C5FE5ADF-144A-6881-EE4F-B970B5A2EAE1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ihandform: Form 10">
              <a:extLst>
                <a:ext uri="{FF2B5EF4-FFF2-40B4-BE49-F238E27FC236}">
                  <a16:creationId xmlns:a16="http://schemas.microsoft.com/office/drawing/2014/main" id="{A0DD601B-ADFA-837B-6B1A-5F76F3B3FCB5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D1336DF-F71A-7856-88D0-0CE77A6C8D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2316163" y="368300"/>
            <a:ext cx="6588125" cy="4681538"/>
          </a:xfrm>
          <a:prstGeom prst="rect">
            <a:avLst/>
          </a:prstGeom>
        </p:spPr>
        <p:txBody>
          <a:bodyPr tIns="252000"/>
          <a:lstStyle>
            <a:lvl1pPr marL="540000" indent="-540000">
              <a:lnSpc>
                <a:spcPct val="85000"/>
              </a:lnSpc>
              <a:spcBef>
                <a:spcPts val="18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defRPr sz="350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808038" indent="-268288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 marL="808038" indent="-268288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+mj-lt"/>
              <a:buAutoNum type="alphaLcPeriod"/>
              <a:defRPr sz="1600">
                <a:solidFill>
                  <a:schemeClr val="bg1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None/>
              <a:defRPr sz="1600" b="0">
                <a:solidFill>
                  <a:schemeClr val="bg1"/>
                </a:solidFill>
              </a:defRPr>
            </a:lvl4pPr>
            <a:lvl5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6pPr>
            <a:lvl7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7pPr>
            <a:lvl8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600" b="0">
                <a:solidFill>
                  <a:schemeClr val="bg1"/>
                </a:solidFill>
              </a:defRPr>
            </a:lvl8pPr>
            <a:lvl9pPr marL="540000" inden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Add text</a:t>
            </a:r>
          </a:p>
        </p:txBody>
      </p:sp>
      <p:pic>
        <p:nvPicPr>
          <p:cNvPr id="15" name="Inhaltsplatzhalter 6">
            <a:extLst>
              <a:ext uri="{FF2B5EF4-FFF2-40B4-BE49-F238E27FC236}">
                <a16:creationId xmlns:a16="http://schemas.microsoft.com/office/drawing/2014/main" id="{1F1BC277-86CF-4558-ABAF-3F934D423F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10794206" y="5553075"/>
            <a:ext cx="720725" cy="72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9620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2AC8670-2373-ACE7-1748-0B4F79D1DCA9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71475" y="368907"/>
            <a:ext cx="11449050" cy="10074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 dirty="0"/>
              <a:t>Add 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F615B8-B68C-BFF2-C357-D019188813E1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371475" y="1592262"/>
            <a:ext cx="11449050" cy="46815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10645A-C6A4-0669-9312-4601E1886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2459596" y="6273800"/>
            <a:ext cx="5473142" cy="584200"/>
          </a:xfrm>
          <a:prstGeom prst="rect">
            <a:avLst/>
          </a:prstGeom>
        </p:spPr>
        <p:txBody>
          <a:bodyPr vert="horz" lIns="0" tIns="36000" rIns="0" bIns="0" rtlCol="0" anchor="ctr">
            <a:noAutofit/>
          </a:bodyPr>
          <a:lstStyle>
            <a:lvl1pPr algn="l">
              <a:defRPr sz="11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 noProof="1"/>
              <a:t>Name - Title of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5839F2-D397-6E48-3A61-2C5024B4E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371475" y="6273800"/>
            <a:ext cx="575953" cy="584200"/>
          </a:xfrm>
          <a:prstGeom prst="rect">
            <a:avLst/>
          </a:prstGeom>
        </p:spPr>
        <p:txBody>
          <a:bodyPr vert="horz" lIns="0" tIns="36000" rIns="0" bIns="0" rtlCol="0" anchor="ctr">
            <a:noAutofit/>
          </a:bodyPr>
          <a:lstStyle>
            <a:lvl1pPr algn="l">
              <a:defRPr sz="11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776FC98F-84AD-404B-BCCB-49E092AA6DE0}" type="slidenum">
              <a:rPr lang="en-US" noProof="1" smtClean="0"/>
              <a:pPr/>
              <a:t>‹Nr.›</a:t>
            </a:fld>
            <a:endParaRPr lang="en-US" noProof="1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890F709B-A2DC-57A5-E7E6-8518482A8044}"/>
              </a:ext>
            </a:extLst>
          </p:cNvPr>
          <p:cNvGrpSpPr>
            <a:grpSpLocks/>
          </p:cNvGrpSpPr>
          <p:nvPr userDrawn="1"/>
        </p:nvGrpSpPr>
        <p:grpSpPr bwMode="gray">
          <a:xfrm>
            <a:off x="11140463" y="6437457"/>
            <a:ext cx="689586" cy="247362"/>
            <a:chOff x="11189494" y="381000"/>
            <a:chExt cx="621506" cy="222941"/>
          </a:xfrm>
        </p:grpSpPr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5EBFDC3C-E9B5-878F-6873-AAF6A36E7689}"/>
                </a:ext>
              </a:extLst>
            </p:cNvPr>
            <p:cNvSpPr/>
            <p:nvPr/>
          </p:nvSpPr>
          <p:spPr bwMode="gray">
            <a:xfrm>
              <a:off x="11360511" y="381000"/>
              <a:ext cx="450489" cy="222941"/>
            </a:xfrm>
            <a:custGeom>
              <a:avLst/>
              <a:gdLst>
                <a:gd name="connsiteX0" fmla="*/ 303449 w 450489"/>
                <a:gd name="connsiteY0" fmla="*/ 222 h 222941"/>
                <a:gd name="connsiteX1" fmla="*/ 450489 w 450489"/>
                <a:gd name="connsiteY1" fmla="*/ 222 h 222941"/>
                <a:gd name="connsiteX2" fmla="*/ 450489 w 450489"/>
                <a:gd name="connsiteY2" fmla="*/ 50305 h 222941"/>
                <a:gd name="connsiteX3" fmla="*/ 407489 w 450489"/>
                <a:gd name="connsiteY3" fmla="*/ 50305 h 222941"/>
                <a:gd name="connsiteX4" fmla="*/ 407489 w 450489"/>
                <a:gd name="connsiteY4" fmla="*/ 222941 h 222941"/>
                <a:gd name="connsiteX5" fmla="*/ 346449 w 450489"/>
                <a:gd name="connsiteY5" fmla="*/ 222941 h 222941"/>
                <a:gd name="connsiteX6" fmla="*/ 346449 w 450489"/>
                <a:gd name="connsiteY6" fmla="*/ 50305 h 222941"/>
                <a:gd name="connsiteX7" fmla="*/ 303449 w 450489"/>
                <a:gd name="connsiteY7" fmla="*/ 50305 h 222941"/>
                <a:gd name="connsiteX8" fmla="*/ 227770 w 450489"/>
                <a:gd name="connsiteY8" fmla="*/ 222 h 222941"/>
                <a:gd name="connsiteX9" fmla="*/ 288808 w 450489"/>
                <a:gd name="connsiteY9" fmla="*/ 222 h 222941"/>
                <a:gd name="connsiteX10" fmla="*/ 288808 w 450489"/>
                <a:gd name="connsiteY10" fmla="*/ 222719 h 222941"/>
                <a:gd name="connsiteX11" fmla="*/ 227770 w 450489"/>
                <a:gd name="connsiteY11" fmla="*/ 222719 h 222941"/>
                <a:gd name="connsiteX12" fmla="*/ 52591 w 450489"/>
                <a:gd name="connsiteY12" fmla="*/ 222 h 222941"/>
                <a:gd name="connsiteX13" fmla="*/ 54433 w 450489"/>
                <a:gd name="connsiteY13" fmla="*/ 222 h 222941"/>
                <a:gd name="connsiteX14" fmla="*/ 54211 w 450489"/>
                <a:gd name="connsiteY14" fmla="*/ 222719 h 222941"/>
                <a:gd name="connsiteX15" fmla="*/ 54179 w 450489"/>
                <a:gd name="connsiteY15" fmla="*/ 222719 h 222941"/>
                <a:gd name="connsiteX16" fmla="*/ 0 w 450489"/>
                <a:gd name="connsiteY16" fmla="*/ 6637 h 222941"/>
                <a:gd name="connsiteX17" fmla="*/ 52591 w 450489"/>
                <a:gd name="connsiteY17" fmla="*/ 222 h 222941"/>
                <a:gd name="connsiteX18" fmla="*/ 147041 w 450489"/>
                <a:gd name="connsiteY18" fmla="*/ 0 h 222941"/>
                <a:gd name="connsiteX19" fmla="*/ 217003 w 450489"/>
                <a:gd name="connsiteY19" fmla="*/ 0 h 222941"/>
                <a:gd name="connsiteX20" fmla="*/ 126906 w 450489"/>
                <a:gd name="connsiteY20" fmla="*/ 112042 h 222941"/>
                <a:gd name="connsiteX21" fmla="*/ 217448 w 450489"/>
                <a:gd name="connsiteY21" fmla="*/ 222719 h 222941"/>
                <a:gd name="connsiteX22" fmla="*/ 149581 w 450489"/>
                <a:gd name="connsiteY22" fmla="*/ 222719 h 222941"/>
                <a:gd name="connsiteX23" fmla="*/ 68852 w 450489"/>
                <a:gd name="connsiteY23" fmla="*/ 136051 h 222941"/>
                <a:gd name="connsiteX24" fmla="*/ 68852 w 450489"/>
                <a:gd name="connsiteY24" fmla="*/ 86446 h 22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0489" h="222941">
                  <a:moveTo>
                    <a:pt x="303449" y="222"/>
                  </a:moveTo>
                  <a:lnTo>
                    <a:pt x="450489" y="222"/>
                  </a:lnTo>
                  <a:lnTo>
                    <a:pt x="450489" y="50305"/>
                  </a:lnTo>
                  <a:lnTo>
                    <a:pt x="407489" y="50305"/>
                  </a:lnTo>
                  <a:lnTo>
                    <a:pt x="407489" y="222941"/>
                  </a:lnTo>
                  <a:lnTo>
                    <a:pt x="346449" y="222941"/>
                  </a:lnTo>
                  <a:lnTo>
                    <a:pt x="346449" y="50305"/>
                  </a:lnTo>
                  <a:lnTo>
                    <a:pt x="303449" y="50305"/>
                  </a:lnTo>
                  <a:close/>
                  <a:moveTo>
                    <a:pt x="227770" y="222"/>
                  </a:moveTo>
                  <a:lnTo>
                    <a:pt x="288808" y="222"/>
                  </a:lnTo>
                  <a:lnTo>
                    <a:pt x="288808" y="222719"/>
                  </a:lnTo>
                  <a:lnTo>
                    <a:pt x="227770" y="222719"/>
                  </a:lnTo>
                  <a:close/>
                  <a:moveTo>
                    <a:pt x="52591" y="222"/>
                  </a:moveTo>
                  <a:lnTo>
                    <a:pt x="54433" y="222"/>
                  </a:lnTo>
                  <a:lnTo>
                    <a:pt x="54211" y="222719"/>
                  </a:lnTo>
                  <a:lnTo>
                    <a:pt x="54179" y="222719"/>
                  </a:lnTo>
                  <a:lnTo>
                    <a:pt x="0" y="6637"/>
                  </a:lnTo>
                  <a:cubicBezTo>
                    <a:pt x="16927" y="2509"/>
                    <a:pt x="34521" y="222"/>
                    <a:pt x="52591" y="222"/>
                  </a:cubicBezTo>
                  <a:close/>
                  <a:moveTo>
                    <a:pt x="147041" y="0"/>
                  </a:moveTo>
                  <a:lnTo>
                    <a:pt x="217003" y="0"/>
                  </a:lnTo>
                  <a:lnTo>
                    <a:pt x="126906" y="112042"/>
                  </a:lnTo>
                  <a:lnTo>
                    <a:pt x="217448" y="222719"/>
                  </a:lnTo>
                  <a:lnTo>
                    <a:pt x="149581" y="222719"/>
                  </a:lnTo>
                  <a:lnTo>
                    <a:pt x="68852" y="136051"/>
                  </a:lnTo>
                  <a:lnTo>
                    <a:pt x="68852" y="864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6035EDC6-B9F4-55AD-87D2-DD2E60B1592D}"/>
                </a:ext>
              </a:extLst>
            </p:cNvPr>
            <p:cNvSpPr/>
            <p:nvPr/>
          </p:nvSpPr>
          <p:spPr bwMode="gray">
            <a:xfrm>
              <a:off x="11189494" y="401800"/>
              <a:ext cx="225229" cy="201918"/>
            </a:xfrm>
            <a:custGeom>
              <a:avLst/>
              <a:gdLst>
                <a:gd name="connsiteX0" fmla="*/ 225193 w 225229"/>
                <a:gd name="connsiteY0" fmla="*/ 201842 h 201918"/>
                <a:gd name="connsiteX1" fmla="*/ 225228 w 225229"/>
                <a:gd name="connsiteY1" fmla="*/ 201885 h 201918"/>
                <a:gd name="connsiteX2" fmla="*/ 225228 w 225229"/>
                <a:gd name="connsiteY2" fmla="*/ 201917 h 201918"/>
                <a:gd name="connsiteX3" fmla="*/ 7082 w 225229"/>
                <a:gd name="connsiteY3" fmla="*/ 147485 h 201918"/>
                <a:gd name="connsiteX4" fmla="*/ 225228 w 225229"/>
                <a:gd name="connsiteY4" fmla="*/ 201918 h 201918"/>
                <a:gd name="connsiteX5" fmla="*/ 0 w 225229"/>
                <a:gd name="connsiteY5" fmla="*/ 201918 h 201918"/>
                <a:gd name="connsiteX6" fmla="*/ 7082 w 225229"/>
                <a:gd name="connsiteY6" fmla="*/ 147485 h 201918"/>
                <a:gd name="connsiteX7" fmla="*/ 51226 w 225229"/>
                <a:gd name="connsiteY7" fmla="*/ 60817 h 201918"/>
                <a:gd name="connsiteX8" fmla="*/ 225229 w 225229"/>
                <a:gd name="connsiteY8" fmla="*/ 201918 h 201918"/>
                <a:gd name="connsiteX9" fmla="*/ 21723 w 225229"/>
                <a:gd name="connsiteY9" fmla="*/ 107247 h 201918"/>
                <a:gd name="connsiteX10" fmla="*/ 51226 w 225229"/>
                <a:gd name="connsiteY10" fmla="*/ 60817 h 201918"/>
                <a:gd name="connsiteX11" fmla="*/ 130335 w 225229"/>
                <a:gd name="connsiteY11" fmla="*/ 0 h 201918"/>
                <a:gd name="connsiteX12" fmla="*/ 225193 w 225229"/>
                <a:gd name="connsiteY12" fmla="*/ 201842 h 201918"/>
                <a:gd name="connsiteX13" fmla="*/ 83682 w 225229"/>
                <a:gd name="connsiteY13" fmla="*/ 28805 h 201918"/>
                <a:gd name="connsiteX14" fmla="*/ 130335 w 225229"/>
                <a:gd name="connsiteY14" fmla="*/ 0 h 20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229" h="201918">
                  <a:moveTo>
                    <a:pt x="225193" y="201842"/>
                  </a:moveTo>
                  <a:lnTo>
                    <a:pt x="225228" y="201885"/>
                  </a:lnTo>
                  <a:lnTo>
                    <a:pt x="225228" y="201917"/>
                  </a:lnTo>
                  <a:close/>
                  <a:moveTo>
                    <a:pt x="7082" y="147485"/>
                  </a:moveTo>
                  <a:lnTo>
                    <a:pt x="225228" y="201918"/>
                  </a:lnTo>
                  <a:lnTo>
                    <a:pt x="0" y="201918"/>
                  </a:lnTo>
                  <a:cubicBezTo>
                    <a:pt x="222" y="183149"/>
                    <a:pt x="2509" y="164857"/>
                    <a:pt x="7082" y="147485"/>
                  </a:cubicBezTo>
                  <a:close/>
                  <a:moveTo>
                    <a:pt x="51226" y="60817"/>
                  </a:moveTo>
                  <a:lnTo>
                    <a:pt x="225229" y="201918"/>
                  </a:lnTo>
                  <a:lnTo>
                    <a:pt x="21723" y="107247"/>
                  </a:lnTo>
                  <a:cubicBezTo>
                    <a:pt x="29504" y="90543"/>
                    <a:pt x="39571" y="74981"/>
                    <a:pt x="51226" y="60817"/>
                  </a:cubicBezTo>
                  <a:close/>
                  <a:moveTo>
                    <a:pt x="130335" y="0"/>
                  </a:moveTo>
                  <a:lnTo>
                    <a:pt x="225193" y="201842"/>
                  </a:lnTo>
                  <a:lnTo>
                    <a:pt x="83682" y="28805"/>
                  </a:lnTo>
                  <a:cubicBezTo>
                    <a:pt x="97878" y="17372"/>
                    <a:pt x="113408" y="7781"/>
                    <a:pt x="1303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A50F823-CF9B-29C2-AD0C-5871331358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7429" y="6273800"/>
            <a:ext cx="996418" cy="584200"/>
          </a:xfrm>
          <a:prstGeom prst="rect">
            <a:avLst/>
          </a:prstGeom>
        </p:spPr>
        <p:txBody>
          <a:bodyPr vert="horz" lIns="0" tIns="36000" rIns="0" bIns="0" rtlCol="0" anchor="ctr"/>
          <a:lstStyle>
            <a:lvl1pPr algn="l">
              <a:defRPr sz="11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5064DB54-FA29-4684-9D1D-BB722F2D0FC9}" type="datetime3">
              <a:rPr lang="de-DE" noProof="1" smtClean="0"/>
              <a:pPr/>
              <a:t>08/02/26</a:t>
            </a:fld>
            <a:endParaRPr lang="en-US" noProof="1"/>
          </a:p>
        </p:txBody>
      </p:sp>
      <p:pic>
        <p:nvPicPr>
          <p:cNvPr id="10" name="Inhaltsplatzhalter 6">
            <a:extLst>
              <a:ext uri="{FF2B5EF4-FFF2-40B4-BE49-F238E27FC236}">
                <a16:creationId xmlns:a16="http://schemas.microsoft.com/office/drawing/2014/main" id="{BDC01187-7599-4677-877D-F3FCEF885BD0}"/>
              </a:ext>
            </a:extLst>
          </p:cNvPr>
          <p:cNvPicPr>
            <a:picLocks noChangeAspect="1"/>
          </p:cNvPicPr>
          <p:nvPr userDrawn="1"/>
        </p:nvPicPr>
        <p:blipFill>
          <a:blip r:embed="rId53"/>
          <a:stretch>
            <a:fillRect/>
          </a:stretch>
        </p:blipFill>
        <p:spPr bwMode="gray">
          <a:xfrm>
            <a:off x="2039461" y="6403640"/>
            <a:ext cx="324520" cy="32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21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49" r:id="rId2"/>
    <p:sldLayoutId id="2147483650" r:id="rId3"/>
    <p:sldLayoutId id="2147483651" r:id="rId4"/>
    <p:sldLayoutId id="2147483652" r:id="rId5"/>
    <p:sldLayoutId id="2147483694" r:id="rId6"/>
    <p:sldLayoutId id="2147483653" r:id="rId7"/>
    <p:sldLayoutId id="2147483654" r:id="rId8"/>
    <p:sldLayoutId id="2147483655" r:id="rId9"/>
    <p:sldLayoutId id="2147483656" r:id="rId10"/>
    <p:sldLayoutId id="2147483695" r:id="rId11"/>
    <p:sldLayoutId id="2147483657" r:id="rId12"/>
    <p:sldLayoutId id="2147483696" r:id="rId13"/>
    <p:sldLayoutId id="2147483658" r:id="rId14"/>
    <p:sldLayoutId id="2147483698" r:id="rId15"/>
    <p:sldLayoutId id="2147483659" r:id="rId16"/>
    <p:sldLayoutId id="2147483699" r:id="rId17"/>
    <p:sldLayoutId id="2147483660" r:id="rId18"/>
    <p:sldLayoutId id="2147483661" r:id="rId19"/>
    <p:sldLayoutId id="2147483700" r:id="rId20"/>
    <p:sldLayoutId id="2147483697" r:id="rId21"/>
    <p:sldLayoutId id="2147483662" r:id="rId22"/>
    <p:sldLayoutId id="2147483663" r:id="rId23"/>
    <p:sldLayoutId id="2147483664" r:id="rId24"/>
    <p:sldLayoutId id="2147483665" r:id="rId25"/>
    <p:sldLayoutId id="2147483666" r:id="rId26"/>
    <p:sldLayoutId id="2147483667" r:id="rId27"/>
    <p:sldLayoutId id="2147483668" r:id="rId28"/>
    <p:sldLayoutId id="2147483669" r:id="rId29"/>
    <p:sldLayoutId id="2147483670" r:id="rId30"/>
    <p:sldLayoutId id="2147483671" r:id="rId31"/>
    <p:sldLayoutId id="2147483672" r:id="rId32"/>
    <p:sldLayoutId id="2147483673" r:id="rId33"/>
    <p:sldLayoutId id="2147483674" r:id="rId34"/>
    <p:sldLayoutId id="2147483675" r:id="rId35"/>
    <p:sldLayoutId id="2147483676" r:id="rId36"/>
    <p:sldLayoutId id="2147483677" r:id="rId37"/>
    <p:sldLayoutId id="2147483678" r:id="rId38"/>
    <p:sldLayoutId id="2147483679" r:id="rId39"/>
    <p:sldLayoutId id="2147483680" r:id="rId40"/>
    <p:sldLayoutId id="2147483681" r:id="rId41"/>
    <p:sldLayoutId id="2147483682" r:id="rId42"/>
    <p:sldLayoutId id="2147483683" r:id="rId43"/>
    <p:sldLayoutId id="2147483684" r:id="rId44"/>
    <p:sldLayoutId id="2147483685" r:id="rId45"/>
    <p:sldLayoutId id="2147483686" r:id="rId46"/>
    <p:sldLayoutId id="2147483687" r:id="rId47"/>
    <p:sldLayoutId id="2147483688" r:id="rId48"/>
    <p:sldLayoutId id="2147483691" r:id="rId49"/>
    <p:sldLayoutId id="2147483701" r:id="rId50"/>
    <p:sldLayoutId id="2147483692" r:id="rId51"/>
  </p:sldLayoutIdLst>
  <p:transition>
    <p:fade/>
  </p:transition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5113" indent="-265113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0238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87425" indent="-27463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613" indent="-265113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213" indent="-265113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85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2000" b="1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pos="7446" userDrawn="1">
          <p15:clr>
            <a:srgbClr val="F26B43"/>
          </p15:clr>
        </p15:guide>
        <p15:guide id="4" pos="1323" userDrawn="1">
          <p15:clr>
            <a:srgbClr val="F26B43"/>
          </p15:clr>
        </p15:guide>
        <p15:guide id="5" pos="1459" userDrawn="1">
          <p15:clr>
            <a:srgbClr val="F26B43"/>
          </p15:clr>
        </p15:guide>
        <p15:guide id="6" pos="2547" userDrawn="1">
          <p15:clr>
            <a:srgbClr val="F26B43"/>
          </p15:clr>
        </p15:guide>
        <p15:guide id="7" pos="2683" userDrawn="1">
          <p15:clr>
            <a:srgbClr val="F26B43"/>
          </p15:clr>
        </p15:guide>
        <p15:guide id="8" pos="3772" userDrawn="1">
          <p15:clr>
            <a:srgbClr val="F26B43"/>
          </p15:clr>
        </p15:guide>
        <p15:guide id="9" pos="3908" userDrawn="1">
          <p15:clr>
            <a:srgbClr val="F26B43"/>
          </p15:clr>
        </p15:guide>
        <p15:guide id="10" pos="4997" userDrawn="1">
          <p15:clr>
            <a:srgbClr val="F26B43"/>
          </p15:clr>
        </p15:guide>
        <p15:guide id="11" pos="5133" userDrawn="1">
          <p15:clr>
            <a:srgbClr val="F26B43"/>
          </p15:clr>
        </p15:guide>
        <p15:guide id="12" pos="6221" userDrawn="1">
          <p15:clr>
            <a:srgbClr val="F26B43"/>
          </p15:clr>
        </p15:guide>
        <p15:guide id="13" pos="6357" userDrawn="1">
          <p15:clr>
            <a:srgbClr val="F26B43"/>
          </p15:clr>
        </p15:guide>
        <p15:guide id="14" pos="1935" userDrawn="1">
          <p15:clr>
            <a:srgbClr val="5ACBF0"/>
          </p15:clr>
        </p15:guide>
        <p15:guide id="15" pos="2071" userDrawn="1">
          <p15:clr>
            <a:srgbClr val="5ACBF0"/>
          </p15:clr>
        </p15:guide>
        <p15:guide id="16" pos="5609" userDrawn="1">
          <p15:clr>
            <a:srgbClr val="5ACBF0"/>
          </p15:clr>
        </p15:guide>
        <p15:guide id="17" pos="5745" userDrawn="1">
          <p15:clr>
            <a:srgbClr val="5ACBF0"/>
          </p15:clr>
        </p15:guide>
        <p15:guide id="18" orient="horz" pos="867" userDrawn="1">
          <p15:clr>
            <a:srgbClr val="F26B43"/>
          </p15:clr>
        </p15:guide>
        <p15:guide id="19" orient="horz" pos="1003" userDrawn="1">
          <p15:clr>
            <a:srgbClr val="F26B43"/>
          </p15:clr>
        </p15:guide>
        <p15:guide id="20" orient="horz" pos="1638" userDrawn="1">
          <p15:clr>
            <a:srgbClr val="F26B43"/>
          </p15:clr>
        </p15:guide>
        <p15:guide id="21" orient="horz" pos="1774" userDrawn="1">
          <p15:clr>
            <a:srgbClr val="F26B43"/>
          </p15:clr>
        </p15:guide>
        <p15:guide id="22" orient="horz" pos="2409" userDrawn="1">
          <p15:clr>
            <a:srgbClr val="F26B43"/>
          </p15:clr>
        </p15:guide>
        <p15:guide id="23" orient="horz" pos="2546" userDrawn="1">
          <p15:clr>
            <a:srgbClr val="F26B43"/>
          </p15:clr>
        </p15:guide>
        <p15:guide id="24" orient="horz" pos="3181" userDrawn="1">
          <p15:clr>
            <a:srgbClr val="F26B43"/>
          </p15:clr>
        </p15:guide>
        <p15:guide id="25" orient="horz" pos="3317" userDrawn="1">
          <p15:clr>
            <a:srgbClr val="F26B43"/>
          </p15:clr>
        </p15:guide>
        <p15:guide id="26" orient="horz" pos="39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A8E7F2-1C12-FDB4-2E80-98ACFB84C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041775"/>
            <a:ext cx="6948661" cy="1691479"/>
          </a:xfrm>
        </p:spPr>
        <p:txBody>
          <a:bodyPr/>
          <a:lstStyle/>
          <a:p>
            <a:r>
              <a:rPr lang="de-DE" dirty="0"/>
              <a:t>Gefangenendilemma nach Axelrod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5A02B2-B708-DBFE-084C-1DB0019471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Luca Leon Moll und Lukas Jakob Neff</a:t>
            </a:r>
          </a:p>
          <a:p>
            <a:r>
              <a:rPr lang="de-DE" dirty="0"/>
              <a:t>Institut für Technik der Informationsverarbeitung (ITIV) </a:t>
            </a:r>
          </a:p>
          <a:p>
            <a:r>
              <a:rPr lang="de-DE" dirty="0"/>
              <a:t>04.02.2026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7A4BE9-38A8-6394-6983-BCA47BDE9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CCC6B9E5-9414-48B5-B748-6A5DD7EA76F8}" type="datetime3">
              <a:rPr lang="de-DE" smtClean="0"/>
              <a:t>08/02/26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574A39-CC7E-4100-AD1A-FCCBE91CE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22F31E-7ED3-F3DD-5BF9-FF0DA243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SmartArt-Platzhalter 7">
            <a:extLst>
              <a:ext uri="{FF2B5EF4-FFF2-40B4-BE49-F238E27FC236}">
                <a16:creationId xmlns:a16="http://schemas.microsoft.com/office/drawing/2014/main" id="{540A5769-FBD9-25D6-058E-E2C38C7D4980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85CDF0B1-F57F-56DF-AE9A-F357378CE0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943CEAC-B2BE-D8E8-6790-CC534619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96" b="8200"/>
          <a:stretch>
            <a:fillRect/>
          </a:stretch>
        </p:blipFill>
        <p:spPr>
          <a:xfrm>
            <a:off x="0" y="-35407"/>
            <a:ext cx="12191998" cy="385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5631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2394F-D78C-75CD-E80A-37026CD32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BC350A-DD1C-D947-2B66-4986C21E5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PPO – Proximal Policy </a:t>
            </a:r>
            <a:r>
              <a:rPr lang="de-DE" sz="3200" dirty="0" err="1"/>
              <a:t>Optimization</a:t>
            </a:r>
            <a:endParaRPr lang="de-DE" sz="320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46AE9C-876D-8921-53DD-63CCC57D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C9DFF1-5D8C-9F6F-4844-6DE852B46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047034-2C10-B143-2AF6-DDD2A294F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2946D8-94BD-701C-09A3-1BE2F1CC59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7308701" cy="468153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Critic: </a:t>
            </a:r>
            <a:r>
              <a:rPr lang="en-US" sz="2800" dirty="0" err="1"/>
              <a:t>Trifft</a:t>
            </a:r>
            <a:r>
              <a:rPr lang="en-US" sz="2800" dirty="0"/>
              <a:t> Vorhersage </a:t>
            </a:r>
            <a:r>
              <a:rPr lang="en-US" sz="2800" dirty="0" err="1"/>
              <a:t>über</a:t>
            </a:r>
            <a:r>
              <a:rPr lang="en-US" sz="2800" dirty="0"/>
              <a:t> Reward der 	</a:t>
            </a:r>
            <a:r>
              <a:rPr lang="en-US" sz="2800" dirty="0" err="1"/>
              <a:t>nächsten</a:t>
            </a:r>
            <a:r>
              <a:rPr lang="en-US" sz="2800" dirty="0"/>
              <a:t> Aktion</a:t>
            </a:r>
          </a:p>
          <a:p>
            <a:pPr marL="0" indent="0">
              <a:buNone/>
            </a:pPr>
            <a:r>
              <a:rPr lang="en-US" sz="2800" dirty="0"/>
              <a:t>Actor: </a:t>
            </a:r>
            <a:r>
              <a:rPr lang="en-US" sz="2800" dirty="0" err="1"/>
              <a:t>Berechnet</a:t>
            </a:r>
            <a:r>
              <a:rPr lang="en-US" sz="2800" dirty="0"/>
              <a:t> Aktion</a:t>
            </a:r>
          </a:p>
          <a:p>
            <a:pPr marL="0" indent="0">
              <a:buNone/>
            </a:pPr>
            <a:r>
              <a:rPr lang="en-US" sz="2800" dirty="0" err="1"/>
              <a:t>Vergleich</a:t>
            </a:r>
            <a:r>
              <a:rPr lang="en-US" sz="2800" dirty="0"/>
              <a:t> von Vorhersage und </a:t>
            </a:r>
            <a:r>
              <a:rPr lang="en-US" sz="2800" dirty="0" err="1"/>
              <a:t>echtem</a:t>
            </a:r>
            <a:r>
              <a:rPr lang="en-US" sz="2800" dirty="0"/>
              <a:t> Reward</a:t>
            </a:r>
          </a:p>
          <a:p>
            <a:pPr marL="0" indent="0">
              <a:buNone/>
            </a:pPr>
            <a:r>
              <a:rPr lang="en-US" sz="2800" dirty="0"/>
              <a:t>Actor und Critic </a:t>
            </a:r>
            <a:r>
              <a:rPr lang="en-US" sz="2800" dirty="0" err="1"/>
              <a:t>passen</a:t>
            </a:r>
            <a:r>
              <a:rPr lang="en-US" sz="2800" dirty="0"/>
              <a:t> </a:t>
            </a:r>
            <a:r>
              <a:rPr lang="en-US" sz="2800" dirty="0" err="1"/>
              <a:t>sich</a:t>
            </a:r>
            <a:r>
              <a:rPr lang="en-US" sz="2800" dirty="0"/>
              <a:t> an</a:t>
            </a:r>
          </a:p>
          <a:p>
            <a:pPr marL="0" indent="0">
              <a:buNone/>
            </a:pPr>
            <a:r>
              <a:rPr lang="en-US" sz="2800" dirty="0"/>
              <a:t>PPO: </a:t>
            </a:r>
            <a:r>
              <a:rPr lang="en-US" sz="2800" dirty="0" err="1"/>
              <a:t>begrenzt</a:t>
            </a:r>
            <a:r>
              <a:rPr lang="en-US" sz="2800" dirty="0"/>
              <a:t> </a:t>
            </a:r>
            <a:r>
              <a:rPr lang="en-US" sz="2800" dirty="0" err="1"/>
              <a:t>Anpassung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6AF65D4-6270-860A-4ECA-F8CBF240FE23}"/>
              </a:ext>
            </a:extLst>
          </p:cNvPr>
          <p:cNvGrpSpPr/>
          <p:nvPr/>
        </p:nvGrpSpPr>
        <p:grpSpPr>
          <a:xfrm>
            <a:off x="7464152" y="908720"/>
            <a:ext cx="4496726" cy="2951076"/>
            <a:chOff x="7462140" y="379064"/>
            <a:chExt cx="4496726" cy="2951076"/>
          </a:xfrm>
        </p:grpSpPr>
        <p:pic>
          <p:nvPicPr>
            <p:cNvPr id="8" name="Grafik 7" descr="Ein Bild, das Zeichnung, Clipart, Cartoon, Entwurf enthält.&#10;&#10;KI-generierte Inhalte können fehlerhaft sein.">
              <a:extLst>
                <a:ext uri="{FF2B5EF4-FFF2-40B4-BE49-F238E27FC236}">
                  <a16:creationId xmlns:a16="http://schemas.microsoft.com/office/drawing/2014/main" id="{EEF854D1-463B-24CD-C4A3-B46BA6856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35690"/>
            <a:stretch>
              <a:fillRect/>
            </a:stretch>
          </p:blipFill>
          <p:spPr>
            <a:xfrm>
              <a:off x="7462140" y="379064"/>
              <a:ext cx="4496726" cy="2724530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FBC10163-9D29-A120-9690-DFAE181F8A36}"/>
                </a:ext>
              </a:extLst>
            </p:cNvPr>
            <p:cNvSpPr txBox="1"/>
            <p:nvPr/>
          </p:nvSpPr>
          <p:spPr bwMode="gray">
            <a:xfrm>
              <a:off x="7462140" y="3125891"/>
              <a:ext cx="864096" cy="2042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180000" indent="-180000" algn="l" defTabSz="914347">
                <a:lnSpc>
                  <a:spcPct val="11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  <a:buFont typeface="Wingdings" panose="05000000000000000000" pitchFamily="2" charset="2"/>
                <a:buChar char="§"/>
              </a:pPr>
              <a:r>
                <a:rPr lang="de-DE" sz="1400" dirty="0"/>
                <a:t>[2]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479912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C20AB-DCEF-92C3-BEA8-0B56BF581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C6F6F4-12F9-302A-A7AB-7E25801FE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 err="1"/>
              <a:t>Tensorboard</a:t>
            </a:r>
            <a:endParaRPr lang="de-DE" sz="320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65B4527-5489-A443-C683-27B2A340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86F03AE-C0DB-F707-A87B-E6626DCDF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93F698-2C49-9713-2668-34B9AD2D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5894E7B-2238-B839-A534-548F94FB05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7308701" cy="4681538"/>
          </a:xfrm>
        </p:spPr>
        <p:txBody>
          <a:bodyPr/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81733BD-C49E-4ECD-13FD-1D8E4773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196752"/>
            <a:ext cx="10560496" cy="54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5010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32033-797E-1E95-A6CF-3E6EA70DB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B41336-E2DE-3AB8-64C2-1C256B613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Unsere Probleme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5F3892C-7C06-1E2E-F994-42016A85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CC183C-6D53-DE30-1787-C4F1A5534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4654ACF-635D-B5B9-8892-4CECE8097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231EE1A-6131-D7B9-5BA6-C1028AB25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6300589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Agent </a:t>
            </a:r>
            <a:r>
              <a:rPr lang="en-US" sz="2800" dirty="0" err="1"/>
              <a:t>lernt</a:t>
            </a:r>
            <a:r>
              <a:rPr lang="en-US" sz="2800" dirty="0"/>
              <a:t> </a:t>
            </a:r>
            <a:r>
              <a:rPr lang="en-US" sz="2800" dirty="0" err="1"/>
              <a:t>nur</a:t>
            </a:r>
            <a:r>
              <a:rPr lang="en-US" sz="2800" dirty="0"/>
              <a:t> </a:t>
            </a:r>
            <a:r>
              <a:rPr lang="en-US" sz="2800" dirty="0" err="1"/>
              <a:t>zu</a:t>
            </a:r>
            <a:r>
              <a:rPr lang="en-US" sz="2800" dirty="0"/>
              <a:t> </a:t>
            </a:r>
            <a:r>
              <a:rPr lang="en-US" sz="2800" dirty="0" err="1"/>
              <a:t>Defecten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Gelernte</a:t>
            </a:r>
            <a:r>
              <a:rPr lang="en-US" sz="2800" dirty="0"/>
              <a:t> </a:t>
            </a:r>
            <a:r>
              <a:rPr lang="en-US" sz="2800" dirty="0" err="1"/>
              <a:t>Strategie</a:t>
            </a:r>
            <a:r>
              <a:rPr lang="en-US" sz="2800" dirty="0"/>
              <a:t> </a:t>
            </a:r>
            <a:r>
              <a:rPr lang="en-US" sz="2800" dirty="0" err="1"/>
              <a:t>hängt</a:t>
            </a:r>
            <a:r>
              <a:rPr lang="en-US" sz="2800" dirty="0"/>
              <a:t> von </a:t>
            </a:r>
            <a:r>
              <a:rPr lang="en-US" sz="2800" dirty="0" err="1"/>
              <a:t>Trainingspartner</a:t>
            </a:r>
            <a:r>
              <a:rPr lang="en-US" sz="2800" dirty="0"/>
              <a:t> ab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Gegenseitige</a:t>
            </a:r>
            <a:r>
              <a:rPr lang="en-US" sz="2800" dirty="0"/>
              <a:t> </a:t>
            </a:r>
            <a:r>
              <a:rPr lang="en-US" sz="2800" dirty="0" err="1"/>
              <a:t>Kooperation</a:t>
            </a:r>
            <a:r>
              <a:rPr lang="en-US" sz="2800" dirty="0"/>
              <a:t>      </a:t>
            </a:r>
            <a:r>
              <a:rPr lang="en-US" sz="2800" dirty="0" err="1"/>
              <a:t>langfristig</a:t>
            </a:r>
            <a:r>
              <a:rPr lang="en-US" sz="2800" dirty="0"/>
              <a:t> am </a:t>
            </a:r>
            <a:r>
              <a:rPr lang="en-US" sz="2800" dirty="0" err="1"/>
              <a:t>besten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603199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740FF-284E-150C-B2AD-668CF1A72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6B6B5E-EBD8-30B4-B520-D14BBE668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Unsere Probleme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CD5146E-AA94-BDED-8C79-51B06FD73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E2FF69-2AA5-30C9-A732-7A25C7F1D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B9163A-4F6C-1D5D-9981-1BA2BCD5A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CDDAA31-80B3-8E9B-C470-168F0DF803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6300589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Immer Defect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 descr="Ein Bild, das Text, Screenshot, Diagramm, Rechteck enthält.&#10;&#10;KI-generierte Inhalte können fehlerhaft sein.">
            <a:extLst>
              <a:ext uri="{FF2B5EF4-FFF2-40B4-BE49-F238E27FC236}">
                <a16:creationId xmlns:a16="http://schemas.microsoft.com/office/drawing/2014/main" id="{FBEC0CC2-4C93-2D38-D47E-33899F91D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085" y="139070"/>
            <a:ext cx="4998257" cy="4061406"/>
          </a:xfrm>
          <a:prstGeom prst="rect">
            <a:avLst/>
          </a:prstGeom>
        </p:spPr>
      </p:pic>
      <p:pic>
        <p:nvPicPr>
          <p:cNvPr id="10" name="Grafik 9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ED6CE921-14EA-360D-6986-2E8F66525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8" y="4293096"/>
            <a:ext cx="4900731" cy="2413126"/>
          </a:xfrm>
          <a:prstGeom prst="rect">
            <a:avLst/>
          </a:prstGeom>
        </p:spPr>
      </p:pic>
      <p:pic>
        <p:nvPicPr>
          <p:cNvPr id="12" name="Grafik 11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B8CE21E4-5199-83CB-6613-B3DA6AA4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085" y="4305804"/>
            <a:ext cx="4998257" cy="241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4994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A2275-DC7C-0E59-26BB-8A8A4C47B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D9569-F66E-6EF1-2A27-797883B19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Trainingsgegner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4875B3A-C324-0202-2F89-F2ECDD34C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BD0EA68-1605-A99E-01B6-6A6D2098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CBC029-8FE1-5EC3-1312-4057AE2B2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8D1375C-B363-650C-47B9-01E839A782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6300589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Tit for Tat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Cooperator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Defector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Grudger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+ Tit for Tat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9401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963C5-A381-6404-F710-1C4D34BE6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52642E-69EA-D84C-D3B3-793FB48D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Hyperparameter DQN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237DDE-B0A8-FACE-5032-2DE0180A7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05720C-3AC3-1AE6-D5DE-31BF395E4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FD795B-A2CE-1084-4F78-037A84AB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DAB935C-979C-7DC9-D942-2E6415168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6300589" cy="468153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Lern</a:t>
            </a:r>
            <a:r>
              <a:rPr lang="en-US" sz="2800" dirty="0"/>
              <a:t> Rate: 0.001 auf 0.0005</a:t>
            </a:r>
          </a:p>
          <a:p>
            <a:pPr marL="0" indent="0">
              <a:buNone/>
            </a:pPr>
            <a:r>
              <a:rPr lang="en-US" sz="2800" dirty="0"/>
              <a:t>	Epsilon Decay: 0.995 auf 0.9995 </a:t>
            </a:r>
          </a:p>
          <a:p>
            <a:pPr marL="0" indent="0">
              <a:buNone/>
            </a:pPr>
            <a:r>
              <a:rPr lang="en-US" sz="2800" dirty="0"/>
              <a:t>	Batch Size: 64 auf 128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Episoden</a:t>
            </a:r>
            <a:r>
              <a:rPr lang="en-US" sz="2800" dirty="0"/>
              <a:t>: 1k auf 5k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 descr="Pfeil nach unten mit einfarbiger Füllung">
            <a:extLst>
              <a:ext uri="{FF2B5EF4-FFF2-40B4-BE49-F238E27FC236}">
                <a16:creationId xmlns:a16="http://schemas.microsoft.com/office/drawing/2014/main" id="{E7178F76-2533-0509-7EFB-D349FD633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400" y="1916832"/>
            <a:ext cx="539950" cy="432048"/>
          </a:xfrm>
          <a:prstGeom prst="rect">
            <a:avLst/>
          </a:prstGeom>
        </p:spPr>
      </p:pic>
      <p:pic>
        <p:nvPicPr>
          <p:cNvPr id="8" name="Grafik 7" descr="Pfeil nach unten mit einfarbiger Füllung">
            <a:extLst>
              <a:ext uri="{FF2B5EF4-FFF2-40B4-BE49-F238E27FC236}">
                <a16:creationId xmlns:a16="http://schemas.microsoft.com/office/drawing/2014/main" id="{AD19987D-DD91-77CC-FBEC-7017D68F6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95400" y="2584174"/>
            <a:ext cx="539950" cy="432048"/>
          </a:xfrm>
          <a:prstGeom prst="rect">
            <a:avLst/>
          </a:prstGeom>
        </p:spPr>
      </p:pic>
      <p:pic>
        <p:nvPicPr>
          <p:cNvPr id="9" name="Grafik 8" descr="Pfeil nach unten mit einfarbiger Füllung">
            <a:extLst>
              <a:ext uri="{FF2B5EF4-FFF2-40B4-BE49-F238E27FC236}">
                <a16:creationId xmlns:a16="http://schemas.microsoft.com/office/drawing/2014/main" id="{278AA802-4979-1381-7385-73E547044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95400" y="3212976"/>
            <a:ext cx="539950" cy="432048"/>
          </a:xfrm>
          <a:prstGeom prst="rect">
            <a:avLst/>
          </a:prstGeom>
        </p:spPr>
      </p:pic>
      <p:pic>
        <p:nvPicPr>
          <p:cNvPr id="10" name="Grafik 9" descr="Pfeil nach unten mit einfarbiger Füllung">
            <a:extLst>
              <a:ext uri="{FF2B5EF4-FFF2-40B4-BE49-F238E27FC236}">
                <a16:creationId xmlns:a16="http://schemas.microsoft.com/office/drawing/2014/main" id="{25674D73-0AE7-CDCA-B862-F46503865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95400" y="3861048"/>
            <a:ext cx="539950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8185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D2194-C927-0F4F-6882-6A98A888D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19461-0B7C-E395-3021-B2DA318AF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Hyperparameter PPO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9511D8F-3D18-225D-D24A-AA486F7C5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1D34C56-E1E9-2A84-0B1E-B5BCF646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53715D-4CBE-9EE7-28D8-604FCF2EB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CF2040-06A2-CD1A-5CAC-F911286FB4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6300589" cy="468153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	Total Timesteps: 10k auf 1000k      	(50 auf 5k </a:t>
            </a:r>
            <a:r>
              <a:rPr lang="en-US" sz="2800" dirty="0" err="1"/>
              <a:t>Episoden</a:t>
            </a:r>
            <a:r>
              <a:rPr lang="en-US" sz="2800" dirty="0"/>
              <a:t>)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Entropie</a:t>
            </a:r>
            <a:r>
              <a:rPr lang="en-US" sz="2800" dirty="0"/>
              <a:t>: 0 auf 0.05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 descr="Pfeil nach unten mit einfarbiger Füllung">
            <a:extLst>
              <a:ext uri="{FF2B5EF4-FFF2-40B4-BE49-F238E27FC236}">
                <a16:creationId xmlns:a16="http://schemas.microsoft.com/office/drawing/2014/main" id="{4BDC68A0-AF13-E6EC-CC08-44F9DE48A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23392" y="1916832"/>
            <a:ext cx="539950" cy="432048"/>
          </a:xfrm>
          <a:prstGeom prst="rect">
            <a:avLst/>
          </a:prstGeom>
        </p:spPr>
      </p:pic>
      <p:pic>
        <p:nvPicPr>
          <p:cNvPr id="9" name="Grafik 8" descr="Pfeil nach unten mit einfarbiger Füllung">
            <a:extLst>
              <a:ext uri="{FF2B5EF4-FFF2-40B4-BE49-F238E27FC236}">
                <a16:creationId xmlns:a16="http://schemas.microsoft.com/office/drawing/2014/main" id="{B9B86ABE-DFD9-B259-E73C-E9CB2FAB5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23392" y="2974950"/>
            <a:ext cx="539950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1910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CA1D1-B9EA-EC2E-0B8C-B90EED99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F13375-3089-8631-B115-935B2AB7C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Ergebnis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D191CCC-8D3A-FCA4-ECDB-2B7C701C1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6F0424-BB2C-DF00-B444-1121FD256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D0BF63-3617-1BC5-5DE5-B9180FA9E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5BBFBB-52ED-51E0-D67F-A4DF503054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6" y="1700808"/>
            <a:ext cx="4682610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DQN: Immer Defect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PPO: Sehr </a:t>
            </a:r>
            <a:r>
              <a:rPr lang="en-US" sz="2800" dirty="0" err="1"/>
              <a:t>Kooperativ</a:t>
            </a:r>
            <a:r>
              <a:rPr lang="en-US" sz="2800" dirty="0"/>
              <a:t>, </a:t>
            </a:r>
            <a:r>
              <a:rPr lang="en-US" sz="2800" dirty="0" err="1"/>
              <a:t>aber</a:t>
            </a:r>
            <a:r>
              <a:rPr lang="en-US" sz="2800" dirty="0"/>
              <a:t>             </a:t>
            </a:r>
            <a:r>
              <a:rPr lang="en-US" sz="2800" dirty="0" err="1"/>
              <a:t>zu</a:t>
            </a:r>
            <a:r>
              <a:rPr lang="en-US" sz="2800" dirty="0"/>
              <a:t> </a:t>
            </a:r>
            <a:r>
              <a:rPr lang="en-US" sz="2800" dirty="0" err="1"/>
              <a:t>gutgläubig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9" name="Grafik 8" descr="Ein Bild, das Text, Screenshot, Quadrat, Farbigkeit enthält.&#10;&#10;KI-generierte Inhalte können fehlerhaft sein.">
            <a:extLst>
              <a:ext uri="{FF2B5EF4-FFF2-40B4-BE49-F238E27FC236}">
                <a16:creationId xmlns:a16="http://schemas.microsoft.com/office/drawing/2014/main" id="{1BE36E8C-7D59-66CC-BCEA-B5B7A78D7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085" y="162778"/>
            <a:ext cx="4998256" cy="3988507"/>
          </a:xfrm>
          <a:prstGeom prst="rect">
            <a:avLst/>
          </a:prstGeom>
        </p:spPr>
      </p:pic>
      <p:pic>
        <p:nvPicPr>
          <p:cNvPr id="13" name="Grafik 12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3C8E6784-EC97-35D6-8DF3-93339503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8" y="4259482"/>
            <a:ext cx="4986209" cy="2457920"/>
          </a:xfrm>
          <a:prstGeom prst="rect">
            <a:avLst/>
          </a:prstGeom>
        </p:spPr>
      </p:pic>
      <p:pic>
        <p:nvPicPr>
          <p:cNvPr id="15" name="Grafik 14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732E1B0E-10EA-2F67-C124-0A3E897B8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179" y="4259482"/>
            <a:ext cx="4986209" cy="24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1267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7AA39-C524-BBD2-3053-82035DE7C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0D05C8-2AB4-F76F-9BB8-EA01C82A6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Strategieänderung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6265973-8F22-8FEA-EC94-509E29AC9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A03D3E-6C79-F46A-E7EC-9C26B356B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7AE7C2-4C6F-5E07-D0D1-68B3F8FE9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A876EA5-9B41-A854-95E8-B690B85784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6300589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Curriculum Learning:</a:t>
            </a:r>
          </a:p>
          <a:p>
            <a:pPr algn="ctr"/>
            <a:r>
              <a:rPr lang="en-US" sz="2400" dirty="0" err="1"/>
              <a:t>Kooperation</a:t>
            </a:r>
            <a:r>
              <a:rPr lang="en-US" sz="2400" dirty="0"/>
              <a:t> </a:t>
            </a:r>
            <a:r>
              <a:rPr lang="en-US" sz="2400" dirty="0" err="1"/>
              <a:t>lernen</a:t>
            </a:r>
            <a:endParaRPr lang="en-US" sz="2400" dirty="0"/>
          </a:p>
          <a:p>
            <a:pPr algn="ctr"/>
            <a:r>
              <a:rPr lang="en-US" sz="2400" dirty="0"/>
              <a:t>Auch Defect </a:t>
            </a:r>
            <a:r>
              <a:rPr lang="en-US" sz="2400" dirty="0" err="1"/>
              <a:t>lernen</a:t>
            </a:r>
            <a:endParaRPr lang="en-US" sz="2400" dirty="0"/>
          </a:p>
          <a:p>
            <a:pPr lvl="1">
              <a:buFont typeface="+mj-lt"/>
              <a:buAutoNum type="arabicPeriod"/>
            </a:pPr>
            <a:endParaRPr lang="en-US" sz="900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727538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577FE-1D89-0400-848D-0944150BF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C97E26-D304-19BC-4D24-61264ACC0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Curriculum Learning DQN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D29B65B-4596-018C-F15B-ED3F67371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806288D-CFA3-94A2-5A56-3221705A1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E33AB7-77C2-2992-A3EF-A0B89154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4F1CDCA-68C7-80F4-7A99-375AD3E4C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6300589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500" dirty="0"/>
              <a:t>Phase 1</a:t>
            </a:r>
          </a:p>
          <a:p>
            <a:pPr marL="0" indent="0">
              <a:buNone/>
            </a:pPr>
            <a:r>
              <a:rPr lang="de-DE" sz="2000" dirty="0"/>
              <a:t>	3k Episoden Tit </a:t>
            </a:r>
            <a:r>
              <a:rPr lang="de-DE" sz="2000" dirty="0" err="1"/>
              <a:t>for</a:t>
            </a:r>
            <a:r>
              <a:rPr lang="de-DE" sz="2000" dirty="0"/>
              <a:t> Tat</a:t>
            </a:r>
          </a:p>
          <a:p>
            <a:pPr marL="0" indent="0">
              <a:buNone/>
            </a:pPr>
            <a:r>
              <a:rPr lang="de-DE" sz="2000" dirty="0"/>
              <a:t>	Gamma: 0.995</a:t>
            </a:r>
          </a:p>
          <a:p>
            <a:pPr marL="0" indent="0">
              <a:buNone/>
            </a:pPr>
            <a:r>
              <a:rPr lang="de-DE" sz="2000" dirty="0"/>
              <a:t>	Lern Rate: 0.0005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500" dirty="0"/>
              <a:t>Phase 2</a:t>
            </a:r>
          </a:p>
          <a:p>
            <a:pPr marL="0" indent="0">
              <a:buNone/>
            </a:pPr>
            <a:r>
              <a:rPr lang="de-DE" sz="2000" dirty="0"/>
              <a:t>	5k Episoden auch mit „bösen“ Gegnern</a:t>
            </a:r>
          </a:p>
          <a:p>
            <a:pPr marL="0" indent="0">
              <a:buNone/>
            </a:pPr>
            <a:r>
              <a:rPr lang="de-DE" sz="2000" dirty="0"/>
              <a:t>	Epsilon Start: 0.2</a:t>
            </a:r>
          </a:p>
          <a:p>
            <a:pPr marL="0" indent="0">
              <a:buNone/>
            </a:pPr>
            <a:r>
              <a:rPr lang="de-DE" sz="2000" dirty="0"/>
              <a:t>	Lern Rate: 0.0001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  <a:p>
            <a:pPr algn="ctr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1F091F8A-25E5-B61E-AF68-DD7F21DECA2C}"/>
              </a:ext>
            </a:extLst>
          </p:cNvPr>
          <p:cNvSpPr/>
          <p:nvPr/>
        </p:nvSpPr>
        <p:spPr bwMode="gray">
          <a:xfrm>
            <a:off x="5087888" y="1988840"/>
            <a:ext cx="864096" cy="792088"/>
          </a:xfrm>
          <a:prstGeom prst="downArrow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de-DE" sz="1400" b="1" dirty="0">
              <a:solidFill>
                <a:schemeClr val="bg1"/>
              </a:solidFill>
            </a:endParaRPr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7CB1C892-596B-FE46-0106-CBBE7E4780ED}"/>
              </a:ext>
            </a:extLst>
          </p:cNvPr>
          <p:cNvSpPr/>
          <p:nvPr/>
        </p:nvSpPr>
        <p:spPr bwMode="gray">
          <a:xfrm>
            <a:off x="5087888" y="2060848"/>
            <a:ext cx="648072" cy="648072"/>
          </a:xfrm>
          <a:prstGeom prst="downArrow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de-DE" sz="1400" b="1" dirty="0">
              <a:ln>
                <a:solidFill>
                  <a:srgbClr val="00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4" name="Grafik 13" descr="Pfeil nach unten mit einfarbiger Füllung">
            <a:extLst>
              <a:ext uri="{FF2B5EF4-FFF2-40B4-BE49-F238E27FC236}">
                <a16:creationId xmlns:a16="http://schemas.microsoft.com/office/drawing/2014/main" id="{59F164FE-2B07-8318-3274-D6D1497A7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67408" y="4797152"/>
            <a:ext cx="539950" cy="432048"/>
          </a:xfrm>
          <a:prstGeom prst="rect">
            <a:avLst/>
          </a:prstGeom>
        </p:spPr>
      </p:pic>
      <p:pic>
        <p:nvPicPr>
          <p:cNvPr id="15" name="Grafik 14" descr="Pfeil nach unten mit einfarbiger Füllung">
            <a:extLst>
              <a:ext uri="{FF2B5EF4-FFF2-40B4-BE49-F238E27FC236}">
                <a16:creationId xmlns:a16="http://schemas.microsoft.com/office/drawing/2014/main" id="{9985C53B-FB56-E4FA-4A30-905E0AE44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67408" y="3032956"/>
            <a:ext cx="539950" cy="432048"/>
          </a:xfrm>
          <a:prstGeom prst="rect">
            <a:avLst/>
          </a:prstGeom>
        </p:spPr>
      </p:pic>
      <p:pic>
        <p:nvPicPr>
          <p:cNvPr id="16" name="Grafik 15" descr="Pfeil nach unten mit einfarbiger Füllung">
            <a:extLst>
              <a:ext uri="{FF2B5EF4-FFF2-40B4-BE49-F238E27FC236}">
                <a16:creationId xmlns:a16="http://schemas.microsoft.com/office/drawing/2014/main" id="{1D7F25B5-A7E8-24FD-6939-CE7AE8E3D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8" y="3612101"/>
            <a:ext cx="539950" cy="432048"/>
          </a:xfrm>
          <a:prstGeom prst="rect">
            <a:avLst/>
          </a:prstGeom>
        </p:spPr>
      </p:pic>
      <p:pic>
        <p:nvPicPr>
          <p:cNvPr id="17" name="Grafik 16" descr="Pfeil nach unten mit einfarbiger Füllung">
            <a:extLst>
              <a:ext uri="{FF2B5EF4-FFF2-40B4-BE49-F238E27FC236}">
                <a16:creationId xmlns:a16="http://schemas.microsoft.com/office/drawing/2014/main" id="{2099B05E-FD04-8A8C-47E6-A636E8354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8" y="5955442"/>
            <a:ext cx="539950" cy="432048"/>
          </a:xfrm>
          <a:prstGeom prst="rect">
            <a:avLst/>
          </a:prstGeom>
        </p:spPr>
      </p:pic>
      <p:pic>
        <p:nvPicPr>
          <p:cNvPr id="18" name="Grafik 17" descr="Pfeil nach unten mit einfarbiger Füllung">
            <a:extLst>
              <a:ext uri="{FF2B5EF4-FFF2-40B4-BE49-F238E27FC236}">
                <a16:creationId xmlns:a16="http://schemas.microsoft.com/office/drawing/2014/main" id="{09B7BD9A-CFF6-C80D-30A6-05E3BCFE0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8" y="5376297"/>
            <a:ext cx="539950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6252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E98C3E-7B6F-8DB5-5B91-A866C4E48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Ursprünge im Gefangenendilemma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03A1830-0B86-2B82-8B78-5676F555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F5CDF9-8FE6-5DDB-BE9D-DCB8AA9C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C842EE-EF29-594B-BF15-4ECF46320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58EA98A-FEA4-5E83-7CCF-51232E2AB9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6588125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Zwei </a:t>
            </a:r>
            <a:r>
              <a:rPr lang="en-US" sz="2800" dirty="0" err="1"/>
              <a:t>Verdächtige</a:t>
            </a:r>
            <a:r>
              <a:rPr lang="en-US" sz="2800" dirty="0"/>
              <a:t> </a:t>
            </a:r>
            <a:r>
              <a:rPr lang="en-US" sz="2800" dirty="0" err="1"/>
              <a:t>werden</a:t>
            </a:r>
            <a:r>
              <a:rPr lang="en-US" sz="2800" dirty="0"/>
              <a:t> </a:t>
            </a:r>
            <a:r>
              <a:rPr lang="en-US" sz="2800" dirty="0" err="1"/>
              <a:t>separat</a:t>
            </a:r>
            <a:r>
              <a:rPr lang="en-US" sz="2800" dirty="0"/>
              <a:t> </a:t>
            </a:r>
            <a:r>
              <a:rPr lang="en-US" sz="2800" dirty="0" err="1"/>
              <a:t>verhört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Es </a:t>
            </a:r>
            <a:r>
              <a:rPr lang="en-US" sz="2800" dirty="0" err="1"/>
              <a:t>geht</a:t>
            </a:r>
            <a:r>
              <a:rPr lang="en-US" sz="2800" dirty="0"/>
              <a:t> </a:t>
            </a:r>
            <a:r>
              <a:rPr lang="en-US" sz="2800" dirty="0" err="1"/>
              <a:t>darum</a:t>
            </a:r>
            <a:r>
              <a:rPr lang="en-US" sz="2800" dirty="0"/>
              <a:t> </a:t>
            </a:r>
            <a:r>
              <a:rPr lang="en-US" sz="2800" dirty="0" err="1"/>
              <a:t>wie</a:t>
            </a:r>
            <a:r>
              <a:rPr lang="en-US" sz="2800" dirty="0"/>
              <a:t> </a:t>
            </a:r>
            <a:r>
              <a:rPr lang="en-US" sz="2800" dirty="0" err="1"/>
              <a:t>viele</a:t>
            </a:r>
            <a:r>
              <a:rPr lang="en-US" sz="2800" dirty="0"/>
              <a:t> Jahre </a:t>
            </a:r>
            <a:r>
              <a:rPr lang="en-US" sz="2800" dirty="0" err="1"/>
              <a:t>sie</a:t>
            </a:r>
            <a:r>
              <a:rPr lang="en-US" sz="2800" dirty="0"/>
              <a:t> </a:t>
            </a:r>
            <a:r>
              <a:rPr lang="en-US" sz="2800" dirty="0" err="1"/>
              <a:t>im</a:t>
            </a:r>
            <a:r>
              <a:rPr lang="en-US" sz="2800" dirty="0"/>
              <a:t> </a:t>
            </a:r>
            <a:r>
              <a:rPr lang="en-US" sz="2800" dirty="0" err="1"/>
              <a:t>Gefängnis</a:t>
            </a:r>
            <a:r>
              <a:rPr lang="en-US" sz="2800" dirty="0"/>
              <a:t> </a:t>
            </a:r>
            <a:r>
              <a:rPr lang="en-US" sz="2800" dirty="0" err="1"/>
              <a:t>absitzen</a:t>
            </a:r>
            <a:r>
              <a:rPr lang="en-US" sz="2800" dirty="0"/>
              <a:t> </a:t>
            </a:r>
            <a:r>
              <a:rPr lang="en-US" sz="2800" dirty="0" err="1"/>
              <a:t>müssen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Beide</a:t>
            </a:r>
            <a:r>
              <a:rPr lang="en-US" sz="2800" dirty="0"/>
              <a:t> </a:t>
            </a:r>
            <a:r>
              <a:rPr lang="en-US" sz="2800" dirty="0" err="1"/>
              <a:t>haben</a:t>
            </a:r>
            <a:r>
              <a:rPr lang="en-US" sz="2800" dirty="0"/>
              <a:t> die Option </a:t>
            </a:r>
            <a:r>
              <a:rPr lang="en-US" sz="2800" dirty="0" err="1"/>
              <a:t>mit</a:t>
            </a:r>
            <a:r>
              <a:rPr lang="en-US" sz="2800" dirty="0"/>
              <a:t> der </a:t>
            </a:r>
            <a:r>
              <a:rPr lang="en-US" sz="2800" dirty="0" err="1"/>
              <a:t>Polizei</a:t>
            </a:r>
            <a:r>
              <a:rPr lang="en-US" sz="2800" dirty="0"/>
              <a:t> </a:t>
            </a:r>
            <a:r>
              <a:rPr lang="en-US" sz="2800" dirty="0" err="1"/>
              <a:t>zu</a:t>
            </a:r>
            <a:r>
              <a:rPr lang="en-US" sz="2800" dirty="0"/>
              <a:t> </a:t>
            </a:r>
            <a:r>
              <a:rPr lang="en-US" sz="2800" dirty="0" err="1"/>
              <a:t>kooperieren</a:t>
            </a:r>
            <a:r>
              <a:rPr lang="en-US" sz="2800" dirty="0"/>
              <a:t> und </a:t>
            </a:r>
            <a:r>
              <a:rPr lang="en-US" sz="2800" dirty="0" err="1"/>
              <a:t>einen</a:t>
            </a:r>
            <a:r>
              <a:rPr lang="en-US" sz="2800" dirty="0"/>
              <a:t> Deal für </a:t>
            </a:r>
            <a:r>
              <a:rPr lang="en-US" sz="2800" dirty="0" err="1"/>
              <a:t>sich</a:t>
            </a:r>
            <a:r>
              <a:rPr lang="en-US" sz="2800" dirty="0"/>
              <a:t> </a:t>
            </a:r>
            <a:r>
              <a:rPr lang="en-US" sz="2800" dirty="0" err="1"/>
              <a:t>rauszuschlagen</a:t>
            </a:r>
            <a:endParaRPr lang="en-US" sz="2800" dirty="0"/>
          </a:p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DAD0457-C3CB-4782-D501-7F0D4B0B68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6" t="9918" r="2792" b="11493"/>
          <a:stretch>
            <a:fillRect/>
          </a:stretch>
        </p:blipFill>
        <p:spPr>
          <a:xfrm>
            <a:off x="7176120" y="1052736"/>
            <a:ext cx="4149222" cy="418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9615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2613B-E555-8E56-5E46-9AF6685D2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363D5D-FE1D-4B85-C129-9C090D479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Curriculum Learning PPO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40BC6B-816E-E5A9-5CE8-AF54D571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5EB9EA-55C4-59BD-F2D0-E9E29B63B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33250E-8544-A3C4-A4CB-D634EA5C3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D134DCC-FF45-B23F-D22A-3E83800AE9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6300589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500" dirty="0"/>
              <a:t>Phase 1</a:t>
            </a:r>
          </a:p>
          <a:p>
            <a:pPr marL="0" indent="0">
              <a:buNone/>
            </a:pPr>
            <a:r>
              <a:rPr lang="de-DE" sz="2000" dirty="0"/>
              <a:t>	200k </a:t>
            </a:r>
            <a:r>
              <a:rPr lang="de-DE" sz="2000" dirty="0" err="1"/>
              <a:t>Timesteps</a:t>
            </a:r>
            <a:r>
              <a:rPr lang="de-DE" sz="2000" dirty="0"/>
              <a:t> Tit </a:t>
            </a:r>
            <a:r>
              <a:rPr lang="de-DE" sz="2000" dirty="0" err="1"/>
              <a:t>for</a:t>
            </a:r>
            <a:r>
              <a:rPr lang="de-DE" sz="2000" dirty="0"/>
              <a:t> Tat</a:t>
            </a:r>
          </a:p>
          <a:p>
            <a:pPr marL="0" indent="0">
              <a:buNone/>
            </a:pPr>
            <a:r>
              <a:rPr lang="de-DE" sz="2000" dirty="0"/>
              <a:t>	Entropie: 0.01</a:t>
            </a:r>
          </a:p>
          <a:p>
            <a:pPr marL="0" indent="0">
              <a:buNone/>
            </a:pPr>
            <a:r>
              <a:rPr lang="de-DE" sz="2000" dirty="0"/>
              <a:t>	Lern Rate: 0.001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500" dirty="0"/>
              <a:t>Phase 2</a:t>
            </a:r>
          </a:p>
          <a:p>
            <a:pPr marL="0" indent="0">
              <a:buNone/>
            </a:pPr>
            <a:r>
              <a:rPr lang="de-DE" sz="2000" dirty="0"/>
              <a:t>	600k </a:t>
            </a:r>
            <a:r>
              <a:rPr lang="de-DE" sz="2000" dirty="0" err="1"/>
              <a:t>Timesteps</a:t>
            </a:r>
            <a:r>
              <a:rPr lang="de-DE" sz="2000" dirty="0"/>
              <a:t> auch mit „bösen“ Gegnern</a:t>
            </a:r>
          </a:p>
          <a:p>
            <a:pPr marL="0" indent="0">
              <a:buNone/>
            </a:pPr>
            <a:r>
              <a:rPr lang="de-DE" sz="2000" dirty="0"/>
              <a:t>	Lern Rate: 0.0001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  <a:p>
            <a:pPr algn="ctr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2AC5B68C-5E0B-CDAA-A613-93F7AF0E20A6}"/>
              </a:ext>
            </a:extLst>
          </p:cNvPr>
          <p:cNvSpPr/>
          <p:nvPr/>
        </p:nvSpPr>
        <p:spPr bwMode="gray">
          <a:xfrm>
            <a:off x="5087888" y="1988840"/>
            <a:ext cx="864096" cy="792088"/>
          </a:xfrm>
          <a:prstGeom prst="downArrow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de-DE" sz="1400" b="1" dirty="0">
              <a:solidFill>
                <a:schemeClr val="bg1"/>
              </a:solidFill>
            </a:endParaRPr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0936E9DB-B12D-E626-7A5E-0F98482CD517}"/>
              </a:ext>
            </a:extLst>
          </p:cNvPr>
          <p:cNvSpPr/>
          <p:nvPr/>
        </p:nvSpPr>
        <p:spPr bwMode="gray">
          <a:xfrm>
            <a:off x="5087888" y="2060848"/>
            <a:ext cx="648072" cy="648072"/>
          </a:xfrm>
          <a:prstGeom prst="downArrow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de-DE" sz="1400" b="1" dirty="0">
              <a:ln>
                <a:solidFill>
                  <a:srgbClr val="00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4" name="Grafik 13" descr="Pfeil nach unten mit einfarbiger Füllung">
            <a:extLst>
              <a:ext uri="{FF2B5EF4-FFF2-40B4-BE49-F238E27FC236}">
                <a16:creationId xmlns:a16="http://schemas.microsoft.com/office/drawing/2014/main" id="{DDB61D43-9869-BA06-B8FF-E0A47071D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67408" y="4797152"/>
            <a:ext cx="539950" cy="432048"/>
          </a:xfrm>
          <a:prstGeom prst="rect">
            <a:avLst/>
          </a:prstGeom>
        </p:spPr>
      </p:pic>
      <p:pic>
        <p:nvPicPr>
          <p:cNvPr id="16" name="Grafik 15" descr="Pfeil nach unten mit einfarbiger Füllung">
            <a:extLst>
              <a:ext uri="{FF2B5EF4-FFF2-40B4-BE49-F238E27FC236}">
                <a16:creationId xmlns:a16="http://schemas.microsoft.com/office/drawing/2014/main" id="{931CE1A9-B96A-74D5-3787-F803A1D49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8" y="3612101"/>
            <a:ext cx="539950" cy="432048"/>
          </a:xfrm>
          <a:prstGeom prst="rect">
            <a:avLst/>
          </a:prstGeom>
        </p:spPr>
      </p:pic>
      <p:pic>
        <p:nvPicPr>
          <p:cNvPr id="17" name="Grafik 16" descr="Pfeil nach unten mit einfarbiger Füllung">
            <a:extLst>
              <a:ext uri="{FF2B5EF4-FFF2-40B4-BE49-F238E27FC236}">
                <a16:creationId xmlns:a16="http://schemas.microsoft.com/office/drawing/2014/main" id="{C3686D19-5072-7354-DD15-053FFE172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7" y="3019576"/>
            <a:ext cx="539950" cy="432048"/>
          </a:xfrm>
          <a:prstGeom prst="rect">
            <a:avLst/>
          </a:prstGeom>
        </p:spPr>
      </p:pic>
      <p:pic>
        <p:nvPicPr>
          <p:cNvPr id="18" name="Grafik 17" descr="Pfeil nach unten mit einfarbiger Füllung">
            <a:extLst>
              <a:ext uri="{FF2B5EF4-FFF2-40B4-BE49-F238E27FC236}">
                <a16:creationId xmlns:a16="http://schemas.microsoft.com/office/drawing/2014/main" id="{CF3BB70C-9DFC-80AB-EE14-6FE75CE52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08" y="5376297"/>
            <a:ext cx="539950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7620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22862-0CA2-0930-D32A-D06D5BA90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57EE8-AAF4-E5BE-56C2-8BB47A749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Ergebnis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AACE57E-8F5C-951B-9890-18FB2FDFF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C2825A5-76D2-AFAC-26BE-B04669C25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3C63554-DB16-37DE-A59E-1713043CF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52814D3-C539-7E3D-AB42-188AF296C9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6" y="1700808"/>
            <a:ext cx="4682610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DQN: </a:t>
            </a:r>
            <a:r>
              <a:rPr lang="en-US" sz="2800" dirty="0" err="1"/>
              <a:t>Versucht</a:t>
            </a:r>
            <a:r>
              <a:rPr lang="en-US" sz="2800" dirty="0"/>
              <a:t> Ausbeutung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PPO: </a:t>
            </a:r>
            <a:r>
              <a:rPr lang="en-US" sz="2800" dirty="0" err="1"/>
              <a:t>Kooperiert</a:t>
            </a:r>
            <a:r>
              <a:rPr lang="en-US" sz="2800" dirty="0"/>
              <a:t>, bis  Ausbeutung </a:t>
            </a:r>
            <a:r>
              <a:rPr lang="en-US" sz="2800" dirty="0" err="1"/>
              <a:t>erkannt</a:t>
            </a:r>
            <a:r>
              <a:rPr lang="en-US" sz="2800" dirty="0"/>
              <a:t> </a:t>
            </a:r>
            <a:r>
              <a:rPr lang="en-US" sz="2800" dirty="0" err="1"/>
              <a:t>wird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 descr="Ein Bild, das Text, Screenshot, Klebezettel, Quadrat enthält.&#10;&#10;KI-generierte Inhalte können fehlerhaft sein.">
            <a:extLst>
              <a:ext uri="{FF2B5EF4-FFF2-40B4-BE49-F238E27FC236}">
                <a16:creationId xmlns:a16="http://schemas.microsoft.com/office/drawing/2014/main" id="{4A724C4C-43DD-95BD-EF82-B431512F5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824" y="260648"/>
            <a:ext cx="4931680" cy="3960440"/>
          </a:xfrm>
          <a:prstGeom prst="rect">
            <a:avLst/>
          </a:prstGeom>
        </p:spPr>
      </p:pic>
      <p:pic>
        <p:nvPicPr>
          <p:cNvPr id="11" name="Grafik 10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513F2A30-775B-0B21-2E5B-EEE3B8848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0" y="4253414"/>
            <a:ext cx="4957256" cy="2431010"/>
          </a:xfrm>
          <a:prstGeom prst="rect">
            <a:avLst/>
          </a:prstGeom>
        </p:spPr>
      </p:pic>
      <p:pic>
        <p:nvPicPr>
          <p:cNvPr id="14" name="Grafik 13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B5139E62-8633-473C-2949-60B6B81A7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824" y="4253414"/>
            <a:ext cx="4941889" cy="243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6904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1A09F-E80E-FEAC-0640-1D3C118C9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CB4570-C821-500C-AE79-78BA540DD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Test PPO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949F2A-8852-BE37-E34A-75CA395C7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FA2CD6-1B93-36FA-3A1A-936CB7801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380257-D5B9-4FD5-FD1A-5D4973C0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BF2C4D0-DC62-5E30-0CDD-3B5ECDD5C0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6" y="1700808"/>
            <a:ext cx="4682610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9" name="Grafik 8" descr="Ein Bild, das Text, Screenshot, Kunst enthält.&#10;&#10;KI-generierte Inhalte können fehlerhaft sein.">
            <a:extLst>
              <a:ext uri="{FF2B5EF4-FFF2-40B4-BE49-F238E27FC236}">
                <a16:creationId xmlns:a16="http://schemas.microsoft.com/office/drawing/2014/main" id="{D16A9EBC-0735-25CC-FD8B-6B467A793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947" y="184328"/>
            <a:ext cx="3160155" cy="6489341"/>
          </a:xfrm>
          <a:prstGeom prst="rect">
            <a:avLst/>
          </a:prstGeom>
        </p:spPr>
      </p:pic>
      <p:pic>
        <p:nvPicPr>
          <p:cNvPr id="12" name="Grafik 11" descr="Ein Bild, das Text, Buch, Screenshot, Karte Menü enthält.&#10;&#10;KI-generierte Inhalte können fehlerhaft sein.">
            <a:extLst>
              <a:ext uri="{FF2B5EF4-FFF2-40B4-BE49-F238E27FC236}">
                <a16:creationId xmlns:a16="http://schemas.microsoft.com/office/drawing/2014/main" id="{2CF6BAAC-BD9A-1E00-B526-2A355E5C7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152" y="184329"/>
            <a:ext cx="2908511" cy="648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9641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F301C-08FF-A513-0889-5B58FDCF2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E38EA0-3DB9-93CE-BCC5-D156E52A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Test DQN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FBC7BF5-0AAE-802A-2CE5-FE88043E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7A97CE-27BC-0A30-893F-953DF0E7D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E35F1C-F464-F292-9226-37454E18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0D18DDE-0EDA-BF30-0E0B-1D398457B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6" y="1700808"/>
            <a:ext cx="4682610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 descr="Ein Bild, das Text, Screenshot, Karte Menü, Kunst enthält.&#10;&#10;KI-generierte Inhalte können fehlerhaft sein.">
            <a:extLst>
              <a:ext uri="{FF2B5EF4-FFF2-40B4-BE49-F238E27FC236}">
                <a16:creationId xmlns:a16="http://schemas.microsoft.com/office/drawing/2014/main" id="{0D46ECB4-E76C-7F92-900B-7C808ECB6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180941"/>
            <a:ext cx="2218149" cy="6489341"/>
          </a:xfrm>
          <a:prstGeom prst="rect">
            <a:avLst/>
          </a:prstGeom>
        </p:spPr>
      </p:pic>
      <p:pic>
        <p:nvPicPr>
          <p:cNvPr id="11" name="Grafik 10" descr="Ein Bild, das Text, Screenshot, Farbigkeit, Kunst enthält.&#10;&#10;KI-generierte Inhalte können fehlerhaft sein.">
            <a:extLst>
              <a:ext uri="{FF2B5EF4-FFF2-40B4-BE49-F238E27FC236}">
                <a16:creationId xmlns:a16="http://schemas.microsoft.com/office/drawing/2014/main" id="{14B64080-BD41-3300-A585-B1E98CBB0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613" y="180941"/>
            <a:ext cx="2310380" cy="6489341"/>
          </a:xfrm>
          <a:prstGeom prst="rect">
            <a:avLst/>
          </a:prstGeom>
        </p:spPr>
      </p:pic>
      <p:pic>
        <p:nvPicPr>
          <p:cNvPr id="14" name="Grafik 13" descr="Ein Bild, das Text, Screenshot, Karte Menü, Muster enthält.&#10;&#10;KI-generierte Inhalte können fehlerhaft sein.">
            <a:extLst>
              <a:ext uri="{FF2B5EF4-FFF2-40B4-BE49-F238E27FC236}">
                <a16:creationId xmlns:a16="http://schemas.microsoft.com/office/drawing/2014/main" id="{85AA317A-15BD-E6B7-4677-B59678309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849" y="185571"/>
            <a:ext cx="2180013" cy="648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3152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153DF-AA20-08D8-2034-29D70378D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0B9E1-3F2F-82B1-371F-896B59593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Model Anpassung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50070F-98A4-0B33-E464-DF90A1DC9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E41005-1F55-88BF-CDB3-01BB1C8B9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C05938-9F34-A05B-D576-08F6D03A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0F8B6E8-4E5C-89AF-A98D-E40BF1C8CA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6" y="1700808"/>
            <a:ext cx="8892876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Dueling DQN </a:t>
            </a:r>
            <a:r>
              <a:rPr lang="en-US" sz="2800" dirty="0" err="1"/>
              <a:t>Architektur</a:t>
            </a:r>
            <a:r>
              <a:rPr lang="en-US" sz="2800" dirty="0"/>
              <a:t>:</a:t>
            </a:r>
          </a:p>
          <a:p>
            <a:pPr marL="0" indent="0">
              <a:buNone/>
            </a:pPr>
            <a:r>
              <a:rPr lang="en-US" sz="2800" dirty="0"/>
              <a:t>	Zwei NN </a:t>
            </a:r>
            <a:r>
              <a:rPr lang="en-US" sz="2800" dirty="0" err="1"/>
              <a:t>arbeiten</a:t>
            </a:r>
            <a:r>
              <a:rPr lang="en-US" sz="2800" dirty="0"/>
              <a:t> parallel</a:t>
            </a:r>
          </a:p>
          <a:p>
            <a:pPr marL="0" indent="0">
              <a:buNone/>
            </a:pPr>
            <a:r>
              <a:rPr lang="en-US" sz="2800" dirty="0"/>
              <a:t>	NN1: </a:t>
            </a:r>
            <a:r>
              <a:rPr lang="en-US" sz="2800" dirty="0" err="1"/>
              <a:t>Erkennt</a:t>
            </a:r>
            <a:r>
              <a:rPr lang="en-US" sz="2800" dirty="0"/>
              <a:t>, </a:t>
            </a:r>
            <a:r>
              <a:rPr lang="en-US" sz="2800" dirty="0" err="1"/>
              <a:t>wie</a:t>
            </a:r>
            <a:r>
              <a:rPr lang="en-US" sz="2800" dirty="0"/>
              <a:t> gut die </a:t>
            </a:r>
            <a:r>
              <a:rPr lang="en-US" sz="2800" dirty="0" err="1"/>
              <a:t>aktuelle</a:t>
            </a:r>
            <a:r>
              <a:rPr lang="en-US" sz="2800" dirty="0"/>
              <a:t> Situation </a:t>
            </a:r>
            <a:r>
              <a:rPr lang="en-US" sz="2800" dirty="0" err="1"/>
              <a:t>ist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	NN2: </a:t>
            </a:r>
            <a:r>
              <a:rPr lang="en-US" sz="2800" dirty="0" err="1"/>
              <a:t>Entscheidet</a:t>
            </a:r>
            <a:r>
              <a:rPr lang="en-US" sz="2800" dirty="0"/>
              <a:t>, </a:t>
            </a:r>
            <a:r>
              <a:rPr lang="en-US" sz="2800" dirty="0" err="1"/>
              <a:t>wie</a:t>
            </a:r>
            <a:r>
              <a:rPr lang="en-US" sz="2800" dirty="0"/>
              <a:t> gut </a:t>
            </a:r>
            <a:r>
              <a:rPr lang="en-US" sz="2800" dirty="0" err="1"/>
              <a:t>eine</a:t>
            </a:r>
            <a:r>
              <a:rPr lang="en-US" sz="2800" dirty="0"/>
              <a:t> </a:t>
            </a:r>
            <a:r>
              <a:rPr lang="en-US" sz="2800" dirty="0" err="1"/>
              <a:t>bestimmte</a:t>
            </a:r>
            <a:r>
              <a:rPr lang="en-US" sz="2800" dirty="0"/>
              <a:t> Aktion </a:t>
            </a:r>
            <a:r>
              <a:rPr lang="en-US" sz="2800" dirty="0" err="1"/>
              <a:t>ist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	Q-Wert = NN1 + (NN2 – </a:t>
            </a:r>
            <a:r>
              <a:rPr lang="en-US" sz="2800" dirty="0" err="1"/>
              <a:t>Mittelwert</a:t>
            </a:r>
            <a:r>
              <a:rPr lang="en-US" sz="2800" dirty="0"/>
              <a:t>(NN2))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719096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9EDD3-DB2E-471D-F423-83C16FD94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60EED-B2EB-0FB0-46F2-AF3B45D41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Model Anpassung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0356E73-3016-4A76-7053-F6A2B3B0F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AFCAD9C-6A7D-A04D-B28F-284178A42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F9DE028-A27C-30FE-30EB-2A5963E64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C5BFEE2-2C78-7622-CF1D-06594EE45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6" y="1700808"/>
            <a:ext cx="8892876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RecurrentPPO</a:t>
            </a:r>
            <a:r>
              <a:rPr lang="en-US" sz="2800" dirty="0"/>
              <a:t> (LSTM </a:t>
            </a:r>
            <a:r>
              <a:rPr lang="en-US" sz="2800" dirty="0" err="1"/>
              <a:t>aus</a:t>
            </a:r>
            <a:r>
              <a:rPr lang="en-US" sz="2800" dirty="0"/>
              <a:t> stable_baselines3: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Gedächtnis</a:t>
            </a:r>
            <a:r>
              <a:rPr lang="en-US" sz="2800" dirty="0"/>
              <a:t> </a:t>
            </a:r>
            <a:r>
              <a:rPr lang="en-US" sz="2800" dirty="0" err="1"/>
              <a:t>erkennt</a:t>
            </a:r>
            <a:r>
              <a:rPr lang="en-US" sz="2800" dirty="0"/>
              <a:t> Muster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Vorher</a:t>
            </a:r>
            <a:r>
              <a:rPr lang="en-US" sz="2800" dirty="0"/>
              <a:t>: </a:t>
            </a:r>
            <a:r>
              <a:rPr lang="en-US" sz="2800" dirty="0" err="1"/>
              <a:t>letzte</a:t>
            </a:r>
            <a:r>
              <a:rPr lang="en-US" sz="2800" dirty="0"/>
              <a:t> 10 </a:t>
            </a:r>
            <a:r>
              <a:rPr lang="en-US" sz="2800" dirty="0" err="1"/>
              <a:t>Aktionen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Jetzt</a:t>
            </a:r>
            <a:r>
              <a:rPr lang="en-US" sz="2800" dirty="0"/>
              <a:t>: Gegner </a:t>
            </a:r>
            <a:r>
              <a:rPr lang="en-US" sz="2800" dirty="0" err="1"/>
              <a:t>kann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ganzes</a:t>
            </a:r>
            <a:r>
              <a:rPr lang="en-US" sz="2800" dirty="0"/>
              <a:t> Spiel </a:t>
            </a:r>
            <a:r>
              <a:rPr lang="en-US" sz="2800" dirty="0" err="1"/>
              <a:t>erkannt</a:t>
            </a:r>
            <a:r>
              <a:rPr lang="en-US" sz="2800" dirty="0"/>
              <a:t> 			</a:t>
            </a:r>
            <a:r>
              <a:rPr lang="en-US" sz="2800" dirty="0" err="1"/>
              <a:t>werden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537068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F3EE6-6CFE-AE70-2D0E-950CFDD58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7EB31-6AE0-85EC-7ABE-1EA11E200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Ergebnis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1088AA-3595-B8A2-48A9-2193090BD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8B1008-4780-39C0-3FB7-7E7906389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BD2FCB-231B-28BF-364A-5DF08DA9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F7A5994-9111-1C5D-2AFA-1A7126339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6" y="1700808"/>
            <a:ext cx="4500388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Beide Netze kooperieren, aber erkennen auch Ausbeutung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1D06EB3-39D0-30BD-B2B0-DD40AFD74F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229"/>
          <a:stretch>
            <a:fillRect/>
          </a:stretch>
        </p:blipFill>
        <p:spPr>
          <a:xfrm>
            <a:off x="4871864" y="116632"/>
            <a:ext cx="5716879" cy="388843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D111261-FEB3-711F-7C66-EBDD5B4AF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78" y="4107812"/>
            <a:ext cx="5519936" cy="131931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AA5F161-CD2C-A02F-6C7D-9B94CC154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78" y="5500275"/>
            <a:ext cx="5519936" cy="130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7380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98158-CAA8-EF2F-A520-8F2789544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D05EBC-BECD-74CB-3BC8-BFB58BDEC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Originales Axelrod Turnier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C3E7640-5AD5-5B72-C286-6C63E0E89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BA4608-789F-07C9-B592-5E0D2DB03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D262E2F-404A-56E3-D891-1057BDE07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5682977-5D11-6584-D75A-A64FF5CA26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6" y="1700808"/>
            <a:ext cx="4682610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DuelingDQN</a:t>
            </a:r>
            <a:r>
              <a:rPr lang="en-US" sz="2800" dirty="0"/>
              <a:t>: 	  	1.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Recurrent PPO:          2.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PPO: 		  	5.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DQN:  		 	14.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EE6B276-915F-43FE-F355-E26639FEB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96" y="1340768"/>
            <a:ext cx="6588126" cy="314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0856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7509F-4A05-A5A8-A5A3-0BD3C5DA2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358D1D-6230-D895-A4CE-872616FF8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Originales Axelrod Turnier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AC838E8-5E1E-6954-93DD-47CF37058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FD4DCE-537C-FEA6-741A-1F5367E9D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141374-664A-56B6-8E66-8EC01753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AFDF11B-3364-5835-600C-3802E11EA2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6" y="1700808"/>
            <a:ext cx="4682610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DuelingDQN</a:t>
            </a:r>
            <a:r>
              <a:rPr lang="en-US" sz="2800" dirty="0"/>
              <a:t>: 	  	1.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Recurrent PPO:          2.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PPO: 		  	5.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DQN:  		 	14.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95B36FE-A97A-517E-A903-19953151F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864" y="1441178"/>
            <a:ext cx="7231337" cy="49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2164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028C2-B1BC-D802-A52A-363207293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4CBF26-7B84-CA1A-7877-09B869F58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Quellen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74B311-EB11-2941-6B75-560C01418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5D94EFD-503B-E501-0A36-377E0D6FD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9B00D5-FA8F-96AE-CC97-F29F3BD17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828BE1B-88F8-7CD1-E7B9-7C43C7BC2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6" y="1700808"/>
            <a:ext cx="8892876" cy="4681538"/>
          </a:xfrm>
        </p:spPr>
        <p:txBody>
          <a:bodyPr/>
          <a:lstStyle/>
          <a:p>
            <a:pPr marL="0" indent="0">
              <a:buNone/>
            </a:pPr>
            <a:r>
              <a:rPr lang="de-DE" sz="1200" dirty="0"/>
              <a:t>[1]	https://www.geeksforgeeks.org/deep-learning/deep-q-learning/  (letzter Aufruf: 06.02.26)</a:t>
            </a:r>
          </a:p>
          <a:p>
            <a:pPr marL="0" indent="0">
              <a:buNone/>
            </a:pPr>
            <a:r>
              <a:rPr lang="de-DE" sz="1200" dirty="0"/>
              <a:t>[2]	https://docs.swanlab.cn/en/guide_cloud/integration/integration-sb3.html (</a:t>
            </a:r>
            <a:r>
              <a:rPr lang="de-DE" sz="1200"/>
              <a:t>letzter Aufruf: 06.02.26)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6598272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4D8BF-E1EA-050C-1276-5795469A2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FB096-F71D-692F-08A3-5A9BCD9E1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Ursprünge im Gefangenendilemma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0BB3ED0-E504-FA3B-7393-DF8E7F33F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BF628D-0E66-DD9C-D34A-AFF92A572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27709E-72B6-712B-F220-2DD9BFB85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CFB0E21-F16D-5412-6492-2A2783BD85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6588125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Problem: Das </a:t>
            </a:r>
            <a:r>
              <a:rPr lang="en-US" sz="2800" dirty="0" err="1"/>
              <a:t>beste</a:t>
            </a:r>
            <a:r>
              <a:rPr lang="en-US" sz="2800" dirty="0"/>
              <a:t> </a:t>
            </a:r>
            <a:r>
              <a:rPr lang="en-US" sz="2800" dirty="0" err="1"/>
              <a:t>fürs</a:t>
            </a:r>
            <a:r>
              <a:rPr lang="en-US" sz="2800" dirty="0"/>
              <a:t> Team </a:t>
            </a:r>
            <a:r>
              <a:rPr lang="en-US" sz="2800" dirty="0" err="1"/>
              <a:t>ist</a:t>
            </a:r>
            <a:r>
              <a:rPr lang="en-US" sz="2800" dirty="0"/>
              <a:t> nicht das </a:t>
            </a:r>
            <a:r>
              <a:rPr lang="en-US" sz="2800" dirty="0" err="1"/>
              <a:t>beste</a:t>
            </a:r>
            <a:r>
              <a:rPr lang="en-US" sz="2800" dirty="0"/>
              <a:t> für den </a:t>
            </a:r>
            <a:r>
              <a:rPr lang="en-US" sz="2800" dirty="0" err="1"/>
              <a:t>einzelnen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Das </a:t>
            </a:r>
            <a:r>
              <a:rPr lang="en-US" sz="2800" dirty="0" err="1"/>
              <a:t>beste</a:t>
            </a:r>
            <a:r>
              <a:rPr lang="en-US" sz="2800" dirty="0"/>
              <a:t> für den </a:t>
            </a:r>
            <a:r>
              <a:rPr lang="en-US" sz="2800" dirty="0" err="1"/>
              <a:t>einzelnen</a:t>
            </a:r>
            <a:r>
              <a:rPr lang="en-US" sz="2800" dirty="0"/>
              <a:t> </a:t>
            </a:r>
            <a:r>
              <a:rPr lang="en-US" sz="2800" dirty="0" err="1"/>
              <a:t>ist</a:t>
            </a:r>
            <a:r>
              <a:rPr lang="en-US" sz="2800" dirty="0"/>
              <a:t> </a:t>
            </a:r>
            <a:r>
              <a:rPr lang="en-US" sz="2800" dirty="0" err="1"/>
              <a:t>zu</a:t>
            </a:r>
            <a:r>
              <a:rPr lang="en-US" sz="2800" dirty="0"/>
              <a:t> </a:t>
            </a:r>
            <a:r>
              <a:rPr lang="en-US" sz="2800" dirty="0" err="1"/>
              <a:t>gestehen</a:t>
            </a:r>
            <a:r>
              <a:rPr lang="en-US" sz="2800" dirty="0"/>
              <a:t> (</a:t>
            </a:r>
            <a:r>
              <a:rPr lang="en-US" sz="2800" dirty="0" err="1"/>
              <a:t>erwartete</a:t>
            </a:r>
            <a:r>
              <a:rPr lang="en-US" sz="2800" dirty="0"/>
              <a:t> Jahre 1.5)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Das </a:t>
            </a:r>
            <a:r>
              <a:rPr lang="en-US" sz="2800" dirty="0" err="1"/>
              <a:t>beste</a:t>
            </a:r>
            <a:r>
              <a:rPr lang="en-US" sz="2800" dirty="0"/>
              <a:t> </a:t>
            </a:r>
            <a:r>
              <a:rPr lang="en-US" sz="2800" dirty="0" err="1"/>
              <a:t>fürs</a:t>
            </a:r>
            <a:r>
              <a:rPr lang="en-US" sz="2800" dirty="0"/>
              <a:t> Team </a:t>
            </a:r>
            <a:r>
              <a:rPr lang="en-US" sz="2800" dirty="0" err="1"/>
              <a:t>wäre</a:t>
            </a:r>
            <a:r>
              <a:rPr lang="en-US" sz="2800" dirty="0"/>
              <a:t> </a:t>
            </a:r>
            <a:r>
              <a:rPr lang="en-US" sz="2800" dirty="0" err="1"/>
              <a:t>zu</a:t>
            </a:r>
            <a:r>
              <a:rPr lang="en-US" sz="2800" dirty="0"/>
              <a:t> </a:t>
            </a:r>
            <a:r>
              <a:rPr lang="en-US" sz="2800" dirty="0" err="1"/>
              <a:t>leugnen</a:t>
            </a:r>
            <a:r>
              <a:rPr lang="en-US" sz="2800" dirty="0"/>
              <a:t>, </a:t>
            </a:r>
            <a:r>
              <a:rPr lang="en-US" sz="2800" dirty="0" err="1"/>
              <a:t>jedoch</a:t>
            </a:r>
            <a:r>
              <a:rPr lang="en-US" sz="2800" dirty="0"/>
              <a:t> </a:t>
            </a:r>
            <a:r>
              <a:rPr lang="en-US" sz="2800" dirty="0" err="1"/>
              <a:t>erwartete</a:t>
            </a:r>
            <a:r>
              <a:rPr lang="en-US" sz="2800" dirty="0"/>
              <a:t> Jahre für den </a:t>
            </a:r>
            <a:r>
              <a:rPr lang="en-US" sz="2800" dirty="0" err="1"/>
              <a:t>einzelnen</a:t>
            </a:r>
            <a:r>
              <a:rPr lang="en-US" sz="2800" dirty="0"/>
              <a:t>: 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7CE61A5-077C-A9A8-D59E-A96F538B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6" t="9918" r="2792" b="11493"/>
          <a:stretch>
            <a:fillRect/>
          </a:stretch>
        </p:blipFill>
        <p:spPr>
          <a:xfrm>
            <a:off x="7176120" y="1052736"/>
            <a:ext cx="4149222" cy="418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0995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E2C59-2003-BFE6-2619-69BAA5E9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DF1ADC6-48EC-B6F4-BFFE-0AD63E6C4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6C9C81-7A8A-C13A-EF6E-3D4079FE8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045BC1-0B43-83DE-D81C-21E32E227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5BC116C-7313-6B9F-B26E-A2C44A359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BF18EC2-F9CF-320C-C2EF-C692DA45C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15" y="54812"/>
            <a:ext cx="4107253" cy="204675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DBDBE92-EA0E-009F-C8AB-C84E55369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956" y="49220"/>
            <a:ext cx="4320332" cy="214198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BA0BBF0-17AA-F3C4-0416-6E8A7165A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78" y="2267500"/>
            <a:ext cx="4228732" cy="209662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08CC005-E517-34FC-E6E1-C59B2EA64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15" y="4530058"/>
            <a:ext cx="4073985" cy="201817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EFD3A72-D5A5-3B33-11D3-28FED6216E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864" y="2267500"/>
            <a:ext cx="4471039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3341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6CEFE3-1248-9518-D013-7A66BB257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FADDFF3-4582-DB6F-B5D0-5F3571CC5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DF9BA6AF-34D6-4DE1-A69B-8258389D2308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050647F-FD5B-37DA-7EAA-610C84621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8063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FDDC1-079A-FF06-EB81-C4DBBC8C5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913787-6CAD-57AC-9F10-129C45335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Anwendung von Robert Axelrod auf Politik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1F2CFD-E609-FF79-CE7D-FA807DF87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59F3BA-AEDA-ADBD-2D92-C256F66FF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68BC49-A35B-7370-7957-8164D869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CCED61-469E-DFFB-D4FC-CCB5D7732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6588125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Es </a:t>
            </a:r>
            <a:r>
              <a:rPr lang="en-US" sz="2800" dirty="0" err="1"/>
              <a:t>geht</a:t>
            </a:r>
            <a:r>
              <a:rPr lang="en-US" sz="2800" dirty="0"/>
              <a:t> </a:t>
            </a:r>
            <a:r>
              <a:rPr lang="en-US" sz="2800" dirty="0" err="1"/>
              <a:t>darum</a:t>
            </a:r>
            <a:r>
              <a:rPr lang="en-US" sz="2800" dirty="0"/>
              <a:t> </a:t>
            </a:r>
            <a:r>
              <a:rPr lang="en-US" sz="2800" dirty="0" err="1"/>
              <a:t>wie</a:t>
            </a:r>
            <a:r>
              <a:rPr lang="en-US" sz="2800" dirty="0"/>
              <a:t> </a:t>
            </a:r>
            <a:r>
              <a:rPr lang="en-US" sz="2800" dirty="0" err="1"/>
              <a:t>kooperation</a:t>
            </a:r>
            <a:r>
              <a:rPr lang="en-US" sz="2800" dirty="0"/>
              <a:t> </a:t>
            </a:r>
            <a:r>
              <a:rPr lang="en-US" sz="2800" dirty="0" err="1"/>
              <a:t>zwischen</a:t>
            </a:r>
            <a:r>
              <a:rPr lang="en-US" sz="2800" dirty="0"/>
              <a:t> </a:t>
            </a:r>
            <a:r>
              <a:rPr lang="en-US" sz="2800" dirty="0" err="1"/>
              <a:t>Egoistischen</a:t>
            </a:r>
            <a:r>
              <a:rPr lang="en-US" sz="2800" dirty="0"/>
              <a:t> </a:t>
            </a:r>
            <a:r>
              <a:rPr lang="en-US" sz="2800" dirty="0" err="1"/>
              <a:t>Parteien</a:t>
            </a:r>
            <a:r>
              <a:rPr lang="en-US" sz="2800" dirty="0"/>
              <a:t> </a:t>
            </a:r>
            <a:r>
              <a:rPr lang="en-US" sz="2800" dirty="0" err="1"/>
              <a:t>zu</a:t>
            </a:r>
            <a:r>
              <a:rPr lang="en-US" sz="2800" dirty="0"/>
              <a:t> </a:t>
            </a:r>
            <a:r>
              <a:rPr lang="en-US" sz="2800" dirty="0" err="1"/>
              <a:t>stande</a:t>
            </a:r>
            <a:r>
              <a:rPr lang="en-US" sz="2800" dirty="0"/>
              <a:t> </a:t>
            </a:r>
            <a:r>
              <a:rPr lang="en-US" sz="2800" dirty="0" err="1"/>
              <a:t>kommen</a:t>
            </a:r>
            <a:r>
              <a:rPr lang="en-US" sz="2800" dirty="0"/>
              <a:t> </a:t>
            </a:r>
            <a:r>
              <a:rPr lang="en-US" sz="2800" dirty="0" err="1"/>
              <a:t>kann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Gefängnisjahre</a:t>
            </a:r>
            <a:r>
              <a:rPr lang="en-US" sz="2800" dirty="0"/>
              <a:t> </a:t>
            </a:r>
            <a:r>
              <a:rPr lang="en-US" sz="2800" dirty="0" err="1"/>
              <a:t>werden</a:t>
            </a:r>
            <a:r>
              <a:rPr lang="en-US" sz="2800" dirty="0"/>
              <a:t> in </a:t>
            </a:r>
            <a:r>
              <a:rPr lang="en-US" sz="2800" dirty="0" err="1"/>
              <a:t>Axelrods</a:t>
            </a:r>
            <a:r>
              <a:rPr lang="en-US" sz="2800" dirty="0"/>
              <a:t> Modell </a:t>
            </a:r>
            <a:r>
              <a:rPr lang="en-US" sz="2800" dirty="0" err="1"/>
              <a:t>zu</a:t>
            </a:r>
            <a:r>
              <a:rPr lang="en-US" sz="2800" dirty="0"/>
              <a:t> </a:t>
            </a:r>
            <a:r>
              <a:rPr lang="en-US" sz="2800" dirty="0" err="1"/>
              <a:t>Punkten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Spieler </a:t>
            </a:r>
            <a:r>
              <a:rPr lang="en-US" sz="2800" dirty="0" err="1"/>
              <a:t>können</a:t>
            </a:r>
            <a:r>
              <a:rPr lang="en-US" sz="2800" dirty="0"/>
              <a:t> </a:t>
            </a:r>
            <a:r>
              <a:rPr lang="en-US" sz="2800" dirty="0" err="1"/>
              <a:t>kooperieren</a:t>
            </a:r>
            <a:r>
              <a:rPr lang="en-US" sz="2800" dirty="0"/>
              <a:t> und </a:t>
            </a:r>
            <a:r>
              <a:rPr lang="en-US" sz="2800" dirty="0" err="1"/>
              <a:t>defecten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5FB91D9-2D1C-7637-907F-3BFA9A3036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6" t="9918" r="2792" b="11493"/>
          <a:stretch>
            <a:fillRect/>
          </a:stretch>
        </p:blipFill>
        <p:spPr>
          <a:xfrm>
            <a:off x="7176120" y="1052736"/>
            <a:ext cx="4149222" cy="418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3235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4E33-D38B-AF56-113C-E868D3F8C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E8E2F0-8CC8-E18A-0618-10F4FCB0E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Axelrods Experiment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98B3FC1-E508-23CB-2F2B-6F11267D6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199946F-78F3-9841-38BF-4B2E61F24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D38683-E267-A46F-52CC-EDA5A69F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BBAE69C-B312-6845-3C37-56F240DB25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11125125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Tournier </a:t>
            </a:r>
            <a:r>
              <a:rPr lang="en-US" sz="2800" dirty="0" err="1"/>
              <a:t>mit</a:t>
            </a:r>
            <a:r>
              <a:rPr lang="en-US" sz="2800" dirty="0"/>
              <a:t> ca. 200 </a:t>
            </a:r>
            <a:r>
              <a:rPr lang="en-US" sz="2800" dirty="0" err="1"/>
              <a:t>Strategien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Jeder</a:t>
            </a:r>
            <a:r>
              <a:rPr lang="en-US" sz="2800" dirty="0"/>
              <a:t> </a:t>
            </a:r>
            <a:r>
              <a:rPr lang="en-US" sz="2800" dirty="0" err="1"/>
              <a:t>spielt</a:t>
            </a:r>
            <a:r>
              <a:rPr lang="en-US" sz="2800" dirty="0"/>
              <a:t> </a:t>
            </a:r>
            <a:r>
              <a:rPr lang="en-US" sz="2800" dirty="0" err="1"/>
              <a:t>gegen</a:t>
            </a:r>
            <a:r>
              <a:rPr lang="en-US" sz="2800" dirty="0"/>
              <a:t> </a:t>
            </a:r>
            <a:r>
              <a:rPr lang="en-US" sz="2800" dirty="0" err="1"/>
              <a:t>jeden</a:t>
            </a:r>
            <a:r>
              <a:rPr lang="en-US" sz="2800" dirty="0"/>
              <a:t>, </a:t>
            </a:r>
            <a:r>
              <a:rPr lang="en-US" sz="2800" dirty="0" err="1"/>
              <a:t>jeweils</a:t>
            </a:r>
            <a:r>
              <a:rPr lang="en-US" sz="2800" dirty="0"/>
              <a:t> 200 </a:t>
            </a:r>
            <a:r>
              <a:rPr lang="en-US" sz="2800" dirty="0" err="1"/>
              <a:t>Runden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Punkte</a:t>
            </a:r>
            <a:r>
              <a:rPr lang="en-US" sz="2800" dirty="0"/>
              <a:t> </a:t>
            </a:r>
            <a:r>
              <a:rPr lang="en-US" sz="2800" dirty="0" err="1"/>
              <a:t>werden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alle </a:t>
            </a:r>
            <a:r>
              <a:rPr lang="en-US" sz="2800" dirty="0" err="1"/>
              <a:t>Runden</a:t>
            </a:r>
            <a:r>
              <a:rPr lang="en-US" sz="2800" dirty="0"/>
              <a:t> </a:t>
            </a:r>
            <a:r>
              <a:rPr lang="en-US" sz="2800" dirty="0" err="1"/>
              <a:t>summiert</a:t>
            </a:r>
            <a:endParaRPr lang="en-US" sz="28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 descr="Ein Bild, das Screenshot, Farbigkeit, gelb enthält.">
            <a:extLst>
              <a:ext uri="{FF2B5EF4-FFF2-40B4-BE49-F238E27FC236}">
                <a16:creationId xmlns:a16="http://schemas.microsoft.com/office/drawing/2014/main" id="{CD3CF8B1-DAE2-3522-B711-4F0FE5E6BC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66"/>
          <a:stretch>
            <a:fillRect/>
          </a:stretch>
        </p:blipFill>
        <p:spPr>
          <a:xfrm>
            <a:off x="1127448" y="4293096"/>
            <a:ext cx="8784976" cy="166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1865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D3FD1-42CB-A524-AD3C-3CF7B7077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8948FF-7C95-DC20-0B6E-EC1BA938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Axelrods Erkenntnisse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FBE2EBD-48D4-00C6-654B-5A31E7F1D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78EA87-DF82-7DB4-7664-27232127C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C3CED7-5D94-CDD2-22EF-3F1BC9C41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B5F0561-9849-3234-0127-5404D3C64C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11125125" cy="4681538"/>
          </a:xfrm>
        </p:spPr>
        <p:txBody>
          <a:bodyPr/>
          <a:lstStyle/>
          <a:p>
            <a:pPr marL="0" indent="0">
              <a:buNone/>
            </a:pPr>
            <a:r>
              <a:rPr lang="de-DE" sz="2800" dirty="0"/>
              <a:t>Wichtige Eigenschaften: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Nice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Forgiving</a:t>
            </a: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Retaliatory</a:t>
            </a: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0" indent="0">
              <a:buNone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725238" lvl="2" indent="-457200">
              <a:buFont typeface="Arial" panose="020B0604020202020204" pitchFamily="34" charset="0"/>
              <a:buChar char="•"/>
            </a:pPr>
            <a:endParaRPr lang="de-DE" sz="900" dirty="0"/>
          </a:p>
        </p:txBody>
      </p:sp>
      <p:pic>
        <p:nvPicPr>
          <p:cNvPr id="11" name="Grafik 10" descr="Ein Bild, das Screenshot, Text, Schrift, Farbigkeit enthält.">
            <a:extLst>
              <a:ext uri="{FF2B5EF4-FFF2-40B4-BE49-F238E27FC236}">
                <a16:creationId xmlns:a16="http://schemas.microsoft.com/office/drawing/2014/main" id="{68347041-6ED4-5E8E-28F1-793F857BB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3645024"/>
            <a:ext cx="6084951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8107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A9AFD-F285-EA6A-4933-C3A01278B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AB91FC-5FF4-3737-DD6E-3B39A082C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Unser Ziel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FB6CBB-1801-3E38-C758-03926E38E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7390797-16F9-668F-ADBD-7DAA5F4DB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FACE7E-ABE9-15F3-2904-7A351B34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38576E8-6C3B-BA47-9280-63643C613B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6588125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Strategie</a:t>
            </a:r>
            <a:r>
              <a:rPr lang="en-US" sz="2800" dirty="0"/>
              <a:t> </a:t>
            </a:r>
            <a:r>
              <a:rPr lang="en-US" sz="2800" dirty="0" err="1"/>
              <a:t>mit</a:t>
            </a:r>
            <a:r>
              <a:rPr lang="en-US" sz="2800" dirty="0"/>
              <a:t> </a:t>
            </a:r>
            <a:r>
              <a:rPr lang="en-US" sz="2800" dirty="0" err="1"/>
              <a:t>Reeinforcement</a:t>
            </a:r>
            <a:r>
              <a:rPr lang="en-US" sz="2800" dirty="0"/>
              <a:t> Learning </a:t>
            </a:r>
            <a:r>
              <a:rPr lang="en-US" sz="2800" dirty="0" err="1"/>
              <a:t>Agenten</a:t>
            </a:r>
            <a:r>
              <a:rPr lang="en-US" sz="2800" dirty="0"/>
              <a:t> </a:t>
            </a:r>
            <a:r>
              <a:rPr lang="en-US" sz="2800" dirty="0" err="1"/>
              <a:t>entwickeln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Bestehende</a:t>
            </a:r>
            <a:r>
              <a:rPr lang="en-US" sz="2800" dirty="0"/>
              <a:t> </a:t>
            </a:r>
            <a:r>
              <a:rPr lang="en-US" sz="2800" dirty="0" err="1"/>
              <a:t>Strategien</a:t>
            </a:r>
            <a:r>
              <a:rPr lang="en-US" sz="2800" dirty="0"/>
              <a:t> </a:t>
            </a:r>
            <a:r>
              <a:rPr lang="en-US" sz="2800" dirty="0" err="1"/>
              <a:t>aus</a:t>
            </a:r>
            <a:r>
              <a:rPr lang="en-US" sz="2800" dirty="0"/>
              <a:t> Axelrod </a:t>
            </a:r>
            <a:r>
              <a:rPr lang="en-US" sz="2800" dirty="0" err="1"/>
              <a:t>Bibliothek</a:t>
            </a:r>
            <a:r>
              <a:rPr lang="en-US" sz="2800" dirty="0"/>
              <a:t> </a:t>
            </a:r>
            <a:r>
              <a:rPr lang="en-US" sz="2800" dirty="0" err="1"/>
              <a:t>schlagen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Gewinner Tit for Tat</a:t>
            </a:r>
            <a:endParaRPr lang="de-DE" dirty="0"/>
          </a:p>
        </p:txBody>
      </p:sp>
      <p:pic>
        <p:nvPicPr>
          <p:cNvPr id="8" name="Grafik 7" descr="Ein Bild, das Screenshot, Farbigkeit, Rechteck enthält.">
            <a:extLst>
              <a:ext uri="{FF2B5EF4-FFF2-40B4-BE49-F238E27FC236}">
                <a16:creationId xmlns:a16="http://schemas.microsoft.com/office/drawing/2014/main" id="{FC2BA534-E609-A60A-6B5B-3CF250F837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58" b="11986"/>
          <a:stretch>
            <a:fillRect/>
          </a:stretch>
        </p:blipFill>
        <p:spPr>
          <a:xfrm>
            <a:off x="911424" y="4747203"/>
            <a:ext cx="8280920" cy="156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325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AE136-901A-5883-4B52-21EF01B2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40C726-D07B-2130-D59E-1C455C66A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Unsere Strategie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247FC60-E5F1-17B6-E61F-5ACEF3B1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A44FF00-6796-2D98-B6BA-DD9341468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4C62C1-8925-7D02-F50B-207C38A37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BF6D51F-ED3F-4CA4-F270-BDBAACE99E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6588125" cy="46815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 und Off Policy </a:t>
            </a:r>
            <a:r>
              <a:rPr lang="en-US" sz="2800" dirty="0" err="1"/>
              <a:t>Agenten</a:t>
            </a:r>
            <a:r>
              <a:rPr lang="en-US" sz="2800" dirty="0"/>
              <a:t>, </a:t>
            </a:r>
            <a:r>
              <a:rPr lang="en-US" sz="2800" dirty="0" err="1"/>
              <a:t>z.B.</a:t>
            </a:r>
            <a:r>
              <a:rPr lang="en-US" sz="2800" dirty="0"/>
              <a:t> DQN und PPO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Trainingsenvironment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Variieren</a:t>
            </a:r>
            <a:r>
              <a:rPr lang="en-US" sz="2800" dirty="0"/>
              <a:t> von </a:t>
            </a:r>
            <a:r>
              <a:rPr lang="en-US" sz="2800" dirty="0" err="1"/>
              <a:t>Trainingsgegner</a:t>
            </a:r>
            <a:r>
              <a:rPr lang="en-US" sz="2800" dirty="0"/>
              <a:t> und </a:t>
            </a:r>
            <a:r>
              <a:rPr lang="en-US" sz="2800" dirty="0" err="1"/>
              <a:t>Parametern</a:t>
            </a:r>
            <a:r>
              <a:rPr lang="en-US" sz="2800" dirty="0"/>
              <a:t>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799833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1F7CF-CF07-57EB-74D7-4046B04F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1681C-4F01-9267-E4FC-B2ADC1615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4" y="368659"/>
            <a:ext cx="6588125" cy="900101"/>
          </a:xfrm>
        </p:spPr>
        <p:txBody>
          <a:bodyPr/>
          <a:lstStyle/>
          <a:p>
            <a:r>
              <a:rPr lang="de-DE" sz="3200" dirty="0"/>
              <a:t>DQN – Deep Q Network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395BD6-1EDA-FFE9-D4E1-7956130F1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25000" lnSpcReduction="20000"/>
          </a:bodyPr>
          <a:lstStyle/>
          <a:p>
            <a:fld id="{6BA3A865-B05C-4858-879F-128F3427615E}" type="datetime3">
              <a:rPr lang="de-DE" smtClean="0"/>
              <a:t>08/02/26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3C44C9-70B1-924D-14E3-BCE042554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/>
              <a:t>Name - Title of Presentation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2FB80F1-2321-2276-1DF2-19383E1DC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776FC98F-84AD-404B-BCCB-49E092AA6DE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841A9E5-A33A-678E-A543-8097BFE7F6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5" y="1700808"/>
            <a:ext cx="6732637" cy="468153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/>
              <a:t>Berechnet</a:t>
            </a:r>
            <a:r>
              <a:rPr lang="en-US" sz="2800" dirty="0"/>
              <a:t> </a:t>
            </a:r>
            <a:r>
              <a:rPr lang="en-US" sz="2800" dirty="0" err="1"/>
              <a:t>aus</a:t>
            </a:r>
            <a:r>
              <a:rPr lang="en-US" sz="2800" dirty="0"/>
              <a:t> </a:t>
            </a:r>
            <a:r>
              <a:rPr lang="en-US" sz="2800" dirty="0" err="1"/>
              <a:t>Zustand</a:t>
            </a:r>
            <a:r>
              <a:rPr lang="en-US" sz="2800" dirty="0"/>
              <a:t> seine Aktion (Q)</a:t>
            </a:r>
          </a:p>
          <a:p>
            <a:pPr marL="0" indent="0">
              <a:buNone/>
            </a:pPr>
            <a:r>
              <a:rPr lang="en-US" sz="2800" dirty="0"/>
              <a:t>Speichert </a:t>
            </a:r>
            <a:r>
              <a:rPr lang="en-US" sz="2800" dirty="0" err="1"/>
              <a:t>Erfahrungen</a:t>
            </a:r>
            <a:r>
              <a:rPr lang="en-US" sz="2800" dirty="0"/>
              <a:t> in Replay Buffer</a:t>
            </a:r>
          </a:p>
          <a:p>
            <a:pPr marL="0" indent="0">
              <a:buNone/>
            </a:pPr>
            <a:r>
              <a:rPr lang="en-US" sz="2800" dirty="0"/>
              <a:t>Training Update (Off-Policy):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Wählt</a:t>
            </a:r>
            <a:r>
              <a:rPr lang="en-US" sz="2800" dirty="0"/>
              <a:t> </a:t>
            </a:r>
            <a:r>
              <a:rPr lang="en-US" sz="2800" dirty="0" err="1"/>
              <a:t>zufällig</a:t>
            </a:r>
            <a:r>
              <a:rPr lang="en-US" sz="2800" dirty="0"/>
              <a:t> </a:t>
            </a:r>
            <a:r>
              <a:rPr lang="en-US" sz="2800" dirty="0" err="1"/>
              <a:t>aus</a:t>
            </a:r>
            <a:r>
              <a:rPr lang="en-US" sz="2800" dirty="0"/>
              <a:t> Replay Buffer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Vergleicht</a:t>
            </a:r>
            <a:r>
              <a:rPr lang="en-US" sz="2800" dirty="0"/>
              <a:t> Aktion </a:t>
            </a:r>
            <a:r>
              <a:rPr lang="en-US" sz="2800" dirty="0" err="1"/>
              <a:t>mit</a:t>
            </a:r>
            <a:r>
              <a:rPr lang="en-US" sz="2800" dirty="0"/>
              <a:t> bester Aktion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Anpassung</a:t>
            </a:r>
            <a:r>
              <a:rPr lang="en-US" sz="2800" dirty="0"/>
              <a:t> </a:t>
            </a:r>
            <a:r>
              <a:rPr lang="en-US" sz="2800" dirty="0" err="1"/>
              <a:t>mit</a:t>
            </a:r>
            <a:r>
              <a:rPr lang="en-US" sz="2800" dirty="0"/>
              <a:t> Backpropagation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5BDC92F-1AB6-4F3F-1E77-A64C97E614EC}"/>
              </a:ext>
            </a:extLst>
          </p:cNvPr>
          <p:cNvGrpSpPr/>
          <p:nvPr/>
        </p:nvGrpSpPr>
        <p:grpSpPr>
          <a:xfrm>
            <a:off x="6648963" y="1124744"/>
            <a:ext cx="5184576" cy="2772817"/>
            <a:chOff x="6744072" y="1052736"/>
            <a:chExt cx="5184576" cy="2772817"/>
          </a:xfrm>
        </p:grpSpPr>
        <p:pic>
          <p:nvPicPr>
            <p:cNvPr id="10" name="Grafik 9" descr="Ein Bild, das Screenshot, Diagramm, Kreis, Reihe enthält.&#10;&#10;KI-generierte Inhalte können fehlerhaft sein.">
              <a:extLst>
                <a:ext uri="{FF2B5EF4-FFF2-40B4-BE49-F238E27FC236}">
                  <a16:creationId xmlns:a16="http://schemas.microsoft.com/office/drawing/2014/main" id="{9A32ED09-9EF0-EB63-2595-BF088A42B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4072" y="1052736"/>
              <a:ext cx="5184576" cy="2539785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40A6D9AD-14B3-E6C3-1994-96F52957E650}"/>
                </a:ext>
              </a:extLst>
            </p:cNvPr>
            <p:cNvSpPr txBox="1"/>
            <p:nvPr/>
          </p:nvSpPr>
          <p:spPr bwMode="gray">
            <a:xfrm>
              <a:off x="6744072" y="3590532"/>
              <a:ext cx="2304256" cy="2350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180000" indent="-180000" algn="l" defTabSz="914347">
                <a:lnSpc>
                  <a:spcPct val="11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  <a:buFont typeface="Wingdings" panose="05000000000000000000" pitchFamily="2" charset="2"/>
                <a:buChar char="§"/>
              </a:pPr>
              <a:r>
                <a:rPr lang="de-DE" sz="1400" dirty="0"/>
                <a:t>[1]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459778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KIT">
  <a:themeElements>
    <a:clrScheme name="KIT">
      <a:dk1>
        <a:srgbClr val="002D4C"/>
      </a:dk1>
      <a:lt1>
        <a:srgbClr val="FFFFFF"/>
      </a:lt1>
      <a:dk2>
        <a:srgbClr val="DAE1E6"/>
      </a:dk2>
      <a:lt2>
        <a:srgbClr val="A8B9C4"/>
      </a:lt2>
      <a:accent1>
        <a:srgbClr val="009682"/>
      </a:accent1>
      <a:accent2>
        <a:srgbClr val="005A50"/>
      </a:accent2>
      <a:accent3>
        <a:srgbClr val="23A1E0"/>
      </a:accent3>
      <a:accent4>
        <a:srgbClr val="0C537E"/>
      </a:accent4>
      <a:accent5>
        <a:srgbClr val="8CB63C"/>
      </a:accent5>
      <a:accent6>
        <a:srgbClr val="276738"/>
      </a:accent6>
      <a:hlink>
        <a:srgbClr val="009682"/>
      </a:hlink>
      <a:folHlink>
        <a:srgbClr val="002D4C"/>
      </a:folHlink>
    </a:clrScheme>
    <a:fontScheme name="KIT">
      <a:majorFont>
        <a:latin typeface="Franklin Gothic 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accent1"/>
        </a:solidFill>
        <a:ln w="3175">
          <a:solidFill>
            <a:schemeClr val="accent1"/>
          </a:solidFill>
        </a:ln>
      </a:spPr>
      <a:bodyPr wrap="square" lIns="144000" tIns="144000" rIns="144000" bIns="144000" rtlCol="0" anchor="ctr"/>
      <a:lstStyle>
        <a:defPPr algn="ctr">
          <a:defRPr sz="1400" b="1" dirty="0">
            <a:solidFill>
              <a:schemeClr val="bg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0000" indent="-180000" algn="l" defTabSz="914347">
          <a:lnSpc>
            <a:spcPct val="110000"/>
          </a:lnSpc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Wingdings" panose="05000000000000000000" pitchFamily="2" charset="2"/>
          <a:buChar char="§"/>
          <a:defRPr sz="1400" dirty="0" err="1" smtClean="0"/>
        </a:defPPr>
      </a:lstStyle>
    </a:txDef>
  </a:objectDefaults>
  <a:extraClrSchemeLst/>
  <a:custClrLst>
    <a:custClr name="Schwarz">
      <a:srgbClr val="000000"/>
    </a:custClr>
    <a:custClr name="Pink">
      <a:srgbClr val="A3107C"/>
    </a:custClr>
    <a:custClr name="Orange">
      <a:srgbClr val="DF9B1B"/>
    </a:custClr>
    <a:custClr name="Gelb">
      <a:srgbClr val="FCE500"/>
    </a:custClr>
    <a:custClr name="Rot">
      <a:srgbClr val="D30015"/>
    </a:custClr>
    <a:custClr name="Braun">
      <a:srgbClr val="A7822E"/>
    </a:custClr>
  </a:custClrLst>
  <a:extLst>
    <a:ext uri="{05A4C25C-085E-4340-85A3-A5531E510DB2}">
      <thm15:themeFamily xmlns:thm15="http://schemas.microsoft.com/office/thememl/2012/main" name="KIT_PPT_Template_EN_ITIV" id="{1FA854AA-12F1-4105-8FA6-879B1EC4B018}" vid="{4E33D481-CD03-4CBF-A8EE-A796C915FF4A}"/>
    </a:ext>
  </a:extLst>
</a:theme>
</file>

<file path=ppt/theme/theme2.xml><?xml version="1.0" encoding="utf-8"?>
<a:theme xmlns:a="http://schemas.openxmlformats.org/drawingml/2006/main" name="Office">
  <a:themeElements>
    <a:clrScheme name="KIT">
      <a:dk1>
        <a:srgbClr val="002D4C"/>
      </a:dk1>
      <a:lt1>
        <a:srgbClr val="FFFFFF"/>
      </a:lt1>
      <a:dk2>
        <a:srgbClr val="DAE1E6"/>
      </a:dk2>
      <a:lt2>
        <a:srgbClr val="A8B9C4"/>
      </a:lt2>
      <a:accent1>
        <a:srgbClr val="009682"/>
      </a:accent1>
      <a:accent2>
        <a:srgbClr val="005A50"/>
      </a:accent2>
      <a:accent3>
        <a:srgbClr val="23A1E0"/>
      </a:accent3>
      <a:accent4>
        <a:srgbClr val="0C537E"/>
      </a:accent4>
      <a:accent5>
        <a:srgbClr val="8CB63C"/>
      </a:accent5>
      <a:accent6>
        <a:srgbClr val="276738"/>
      </a:accent6>
      <a:hlink>
        <a:srgbClr val="009682"/>
      </a:hlink>
      <a:folHlink>
        <a:srgbClr val="002D4C"/>
      </a:folHlink>
    </a:clrScheme>
    <a:fontScheme name="KIT">
      <a:majorFont>
        <a:latin typeface="Franklin Gothic 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accent1"/>
        </a:solidFill>
        <a:ln w="3175">
          <a:solidFill>
            <a:schemeClr val="accent1"/>
          </a:solidFill>
        </a:ln>
      </a:spPr>
      <a:bodyPr wrap="square" lIns="144000" tIns="144000" rIns="144000" bIns="144000" rtlCol="0" anchor="ctr"/>
      <a:lstStyle>
        <a:defPPr algn="ctr">
          <a:defRPr sz="1200" b="1" dirty="0">
            <a:solidFill>
              <a:schemeClr val="bg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0000" indent="-180000" algn="l">
          <a:lnSpc>
            <a:spcPct val="110000"/>
          </a:lnSpc>
          <a:spcBef>
            <a:spcPts val="300"/>
          </a:spcBef>
          <a:spcAft>
            <a:spcPts val="300"/>
          </a:spcAft>
          <a:buClr>
            <a:schemeClr val="accent1"/>
          </a:buClr>
          <a:buFont typeface="Wingdings" panose="05000000000000000000" pitchFamily="2" charset="2"/>
          <a:buChar char="§"/>
          <a:defRPr sz="1200" dirty="0" err="1" smtClean="0">
            <a:solidFill>
              <a:srgbClr val="000000"/>
            </a:solidFill>
          </a:defRPr>
        </a:defPPr>
      </a:lstStyle>
    </a:txDef>
  </a:objectDefaults>
  <a:extraClrSchemeLst/>
  <a:custClrLst>
    <a:custClr name="Schwarz">
      <a:srgbClr val="000000"/>
    </a:custClr>
    <a:custClr name="Pink">
      <a:srgbClr val="A3107C"/>
    </a:custClr>
    <a:custClr name="Orange">
      <a:srgbClr val="DF9B1B"/>
    </a:custClr>
    <a:custClr name="Gelb">
      <a:srgbClr val="FCE500"/>
    </a:custClr>
    <a:custClr name="Rot">
      <a:srgbClr val="D30015"/>
    </a:custClr>
    <a:custClr name="Braun">
      <a:srgbClr val="A7822E"/>
    </a:custClr>
  </a:custClr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">
  <a:themeElements>
    <a:clrScheme name="KIT">
      <a:dk1>
        <a:srgbClr val="002D4C"/>
      </a:dk1>
      <a:lt1>
        <a:srgbClr val="FFFFFF"/>
      </a:lt1>
      <a:dk2>
        <a:srgbClr val="DAE1E6"/>
      </a:dk2>
      <a:lt2>
        <a:srgbClr val="A8B9C4"/>
      </a:lt2>
      <a:accent1>
        <a:srgbClr val="009682"/>
      </a:accent1>
      <a:accent2>
        <a:srgbClr val="005A50"/>
      </a:accent2>
      <a:accent3>
        <a:srgbClr val="23A1E0"/>
      </a:accent3>
      <a:accent4>
        <a:srgbClr val="0C537E"/>
      </a:accent4>
      <a:accent5>
        <a:srgbClr val="8CB63C"/>
      </a:accent5>
      <a:accent6>
        <a:srgbClr val="276738"/>
      </a:accent6>
      <a:hlink>
        <a:srgbClr val="009682"/>
      </a:hlink>
      <a:folHlink>
        <a:srgbClr val="002D4C"/>
      </a:folHlink>
    </a:clrScheme>
    <a:fontScheme name="KIT">
      <a:majorFont>
        <a:latin typeface="Franklin Gothic 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accent1"/>
        </a:solidFill>
        <a:ln w="3175">
          <a:solidFill>
            <a:schemeClr val="accent1"/>
          </a:solidFill>
        </a:ln>
      </a:spPr>
      <a:bodyPr wrap="square" lIns="144000" tIns="144000" rIns="144000" bIns="144000" rtlCol="0" anchor="ctr"/>
      <a:lstStyle>
        <a:defPPr algn="ctr"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0000" indent="-180000" algn="l">
          <a:lnSpc>
            <a:spcPct val="110000"/>
          </a:lnSpc>
          <a:spcBef>
            <a:spcPts val="300"/>
          </a:spcBef>
          <a:spcAft>
            <a:spcPts val="300"/>
          </a:spcAft>
          <a:buClr>
            <a:schemeClr val="accent1"/>
          </a:buClr>
          <a:buFont typeface="Wingdings" panose="05000000000000000000" pitchFamily="2" charset="2"/>
          <a:buChar char="§"/>
          <a:defRPr sz="1200" dirty="0" err="1" smtClean="0">
            <a:solidFill>
              <a:srgbClr val="000000"/>
            </a:solidFill>
          </a:defRPr>
        </a:defPPr>
      </a:lstStyle>
    </a:txDef>
  </a:objectDefaults>
  <a:extraClrSchemeLst/>
  <a:custClrLst>
    <a:custClr name="Schwarz">
      <a:srgbClr val="000000"/>
    </a:custClr>
    <a:custClr name="Pink">
      <a:srgbClr val="A3107C"/>
    </a:custClr>
    <a:custClr name="Orange">
      <a:srgbClr val="DF9B1B"/>
    </a:custClr>
    <a:custClr name="Gelb">
      <a:srgbClr val="FCE500"/>
    </a:custClr>
    <a:custClr name="Rot">
      <a:srgbClr val="D30015"/>
    </a:custClr>
    <a:custClr name="Braun">
      <a:srgbClr val="A7822E"/>
    </a:custClr>
  </a:custClr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316b092-a2a1-4f3b-b455-46c1e19af03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2E5FD0FACC1A441A3B98524628D82BB" ma:contentTypeVersion="18" ma:contentTypeDescription="Ein neues Dokument erstellen." ma:contentTypeScope="" ma:versionID="ca91d1d73b96296e36ac805fd617baf7">
  <xsd:schema xmlns:xsd="http://www.w3.org/2001/XMLSchema" xmlns:xs="http://www.w3.org/2001/XMLSchema" xmlns:p="http://schemas.microsoft.com/office/2006/metadata/properties" xmlns:ns3="81b2a3e8-42da-4da6-905d-11a8afbb605c" xmlns:ns4="a316b092-a2a1-4f3b-b455-46c1e19af03e" targetNamespace="http://schemas.microsoft.com/office/2006/metadata/properties" ma:root="true" ma:fieldsID="c25dfe43a6d077542e50f2e8cf508a91" ns3:_="" ns4:_="">
    <xsd:import namespace="81b2a3e8-42da-4da6-905d-11a8afbb605c"/>
    <xsd:import namespace="a316b092-a2a1-4f3b-b455-46c1e19af03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  <xsd:element ref="ns4:MediaLengthInSeconds" minOccurs="0"/>
                <xsd:element ref="ns4:_activity" minOccurs="0"/>
                <xsd:element ref="ns4:MediaServiceSearchProperties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b2a3e8-42da-4da6-905d-11a8afbb605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16b092-a2a1-4f3b-b455-46c1e19af0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359DD4-3818-4294-9945-2CC7AB3D12A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159617-DEC9-404F-99CE-1D26659791CE}">
  <ds:schemaRefs>
    <ds:schemaRef ds:uri="http://purl.org/dc/dcmitype/"/>
    <ds:schemaRef ds:uri="http://purl.org/dc/elements/1.1/"/>
    <ds:schemaRef ds:uri="http://schemas.microsoft.com/office/infopath/2007/PartnerControls"/>
    <ds:schemaRef ds:uri="a316b092-a2a1-4f3b-b455-46c1e19af03e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2006/documentManagement/types"/>
    <ds:schemaRef ds:uri="81b2a3e8-42da-4da6-905d-11a8afbb605c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259D8DE2-2B91-453A-899A-5D9038445F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b2a3e8-42da-4da6-905d-11a8afbb605c"/>
    <ds:schemaRef ds:uri="a316b092-a2a1-4f3b-b455-46c1e19af0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Präsi</Template>
  <TotalTime>0</TotalTime>
  <Words>898</Words>
  <Application>Microsoft Office PowerPoint</Application>
  <PresentationFormat>Breitbild</PresentationFormat>
  <Paragraphs>221</Paragraphs>
  <Slides>31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6" baseType="lpstr">
      <vt:lpstr>Arial</vt:lpstr>
      <vt:lpstr>Franklin Gothic Medium</vt:lpstr>
      <vt:lpstr>Symbol</vt:lpstr>
      <vt:lpstr>Wingdings</vt:lpstr>
      <vt:lpstr>KIT</vt:lpstr>
      <vt:lpstr>Gefangenendilemma nach Axelrod</vt:lpstr>
      <vt:lpstr>Ursprünge im Gefangenendilemma</vt:lpstr>
      <vt:lpstr>Ursprünge im Gefangenendilemma</vt:lpstr>
      <vt:lpstr>Anwendung von Robert Axelrod auf Politik </vt:lpstr>
      <vt:lpstr>Axelrods Experiment</vt:lpstr>
      <vt:lpstr>Axelrods Erkenntnisse</vt:lpstr>
      <vt:lpstr>Unser Ziel</vt:lpstr>
      <vt:lpstr>Unsere Strategie</vt:lpstr>
      <vt:lpstr>DQN – Deep Q Network</vt:lpstr>
      <vt:lpstr>PPO – Proximal Policy Optimization</vt:lpstr>
      <vt:lpstr>Tensorboard</vt:lpstr>
      <vt:lpstr>Unsere Probleme</vt:lpstr>
      <vt:lpstr>Unsere Probleme</vt:lpstr>
      <vt:lpstr>Trainingsgegner</vt:lpstr>
      <vt:lpstr>Hyperparameter DQN</vt:lpstr>
      <vt:lpstr>Hyperparameter PPO</vt:lpstr>
      <vt:lpstr>Ergebnis</vt:lpstr>
      <vt:lpstr>Strategieänderung</vt:lpstr>
      <vt:lpstr>Curriculum Learning DQN</vt:lpstr>
      <vt:lpstr>Curriculum Learning PPO</vt:lpstr>
      <vt:lpstr>Ergebnis</vt:lpstr>
      <vt:lpstr>Test PPO</vt:lpstr>
      <vt:lpstr>Test DQN</vt:lpstr>
      <vt:lpstr>Model Anpassung</vt:lpstr>
      <vt:lpstr>Model Anpassung</vt:lpstr>
      <vt:lpstr>Ergebnis</vt:lpstr>
      <vt:lpstr>Originales Axelrod Turnier</vt:lpstr>
      <vt:lpstr>Originales Axelrod Turnier</vt:lpstr>
      <vt:lpstr>Quellen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 Moll</dc:creator>
  <cp:lastModifiedBy>Luca Moll</cp:lastModifiedBy>
  <cp:revision>1</cp:revision>
  <dcterms:created xsi:type="dcterms:W3CDTF">2026-02-06T09:16:55Z</dcterms:created>
  <dcterms:modified xsi:type="dcterms:W3CDTF">2026-02-08T17:21:36Z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0x01010092E5FD0FACC1A441A3B98524628D82BB</vt:lpwstr>
  </property>
</Properties>
</file>